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7"/>
  </p:notesMasterIdLst>
  <p:sldIdLst>
    <p:sldId id="20097" r:id="rId4"/>
    <p:sldId id="2147473429" r:id="rId5"/>
    <p:sldId id="20098" r:id="rId6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gbcER4uJQj/5fh532eL+P2AWVQ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270" y="205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1469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ECC60-8E3F-4427-B416-E3650FD3085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4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6b7377f47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e6b7377f47_1_5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7" name="Google Shape;87;ge6b7377f47_1_54:notes"/>
          <p:cNvSpPr txBox="1"/>
          <p:nvPr/>
        </p:nvSpPr>
        <p:spPr>
          <a:xfrm>
            <a:off x="3884608" y="8685208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992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048006" y="2244722"/>
            <a:ext cx="18288000" cy="47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048006" y="7204082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/>
            </a:lvl1pPr>
            <a:lvl2pPr lv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6764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8077206" y="12712702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72212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676406" y="730258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840656" y="-2512996"/>
            <a:ext cx="8702700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/>
            </a:lvl1pPr>
            <a:lvl2pPr marL="914400" lvl="1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Char char="•"/>
              <a:defRPr/>
            </a:lvl2pPr>
            <a:lvl3pPr marL="1371600" lvl="2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Char char="•"/>
              <a:defRPr/>
            </a:lvl3pPr>
            <a:lvl4pPr marL="18288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5pPr>
            <a:lvl6pPr marL="2743200" lvl="5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6764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8077206" y="12712702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172212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14266805" y="3913258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3598798" y="-1192142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/>
            </a:lvl1pPr>
            <a:lvl2pPr marL="914400" lvl="1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Char char="•"/>
              <a:defRPr/>
            </a:lvl2pPr>
            <a:lvl3pPr marL="1371600" lvl="2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Char char="•"/>
              <a:defRPr/>
            </a:lvl3pPr>
            <a:lvl4pPr marL="18288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5pPr>
            <a:lvl6pPr marL="2743200" lvl="5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6764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8077206" y="12712702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72212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11" indent="0" algn="ctr">
              <a:buNone/>
              <a:defRPr sz="4000"/>
            </a:lvl2pPr>
            <a:lvl3pPr marL="1828823" indent="0" algn="ctr">
              <a:buNone/>
              <a:defRPr sz="3600"/>
            </a:lvl3pPr>
            <a:lvl4pPr marL="2743234" indent="0" algn="ctr">
              <a:buNone/>
              <a:defRPr sz="3200"/>
            </a:lvl4pPr>
            <a:lvl5pPr marL="3657646" indent="0" algn="ctr">
              <a:buNone/>
              <a:defRPr sz="3200"/>
            </a:lvl5pPr>
            <a:lvl6pPr marL="4572057" indent="0" algn="ctr">
              <a:buNone/>
              <a:defRPr sz="3200"/>
            </a:lvl6pPr>
            <a:lvl7pPr marL="5486469" indent="0" algn="ctr">
              <a:buNone/>
              <a:defRPr sz="3200"/>
            </a:lvl7pPr>
            <a:lvl8pPr marL="6400880" indent="0" algn="ctr">
              <a:buNone/>
              <a:defRPr sz="3200"/>
            </a:lvl8pPr>
            <a:lvl9pPr marL="7315291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80E-E906-49AD-9125-7A1712C506A1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AC1-B898-4746-9BB9-CE23F55D17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437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80E-E906-49AD-9125-7A1712C506A1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AC1-B898-4746-9BB9-CE23F55D17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539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701" y="3419479"/>
            <a:ext cx="21031200" cy="5705475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63701" y="9178928"/>
            <a:ext cx="21031200" cy="3000373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1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2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4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5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6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9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80E-E906-49AD-9125-7A1712C506A1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AC1-B898-4746-9BB9-CE23F55D17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669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76400" y="3651251"/>
            <a:ext cx="10363200" cy="870267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344400" y="3651251"/>
            <a:ext cx="10363200" cy="870267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80E-E906-49AD-9125-7A1712C506A1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AC1-B898-4746-9BB9-CE23F55D17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156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79579" y="3362325"/>
            <a:ext cx="1031557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11" indent="0">
              <a:buNone/>
              <a:defRPr sz="4000" b="1"/>
            </a:lvl2pPr>
            <a:lvl3pPr marL="1828823" indent="0">
              <a:buNone/>
              <a:defRPr sz="3600" b="1"/>
            </a:lvl3pPr>
            <a:lvl4pPr marL="2743234" indent="0">
              <a:buNone/>
              <a:defRPr sz="3200" b="1"/>
            </a:lvl4pPr>
            <a:lvl5pPr marL="3657646" indent="0">
              <a:buNone/>
              <a:defRPr sz="3200" b="1"/>
            </a:lvl5pPr>
            <a:lvl6pPr marL="4572057" indent="0">
              <a:buNone/>
              <a:defRPr sz="3200" b="1"/>
            </a:lvl6pPr>
            <a:lvl7pPr marL="5486469" indent="0">
              <a:buNone/>
              <a:defRPr sz="3200" b="1"/>
            </a:lvl7pPr>
            <a:lvl8pPr marL="6400880" indent="0">
              <a:buNone/>
              <a:defRPr sz="3200" b="1"/>
            </a:lvl8pPr>
            <a:lvl9pPr marL="7315291" indent="0">
              <a:buNone/>
              <a:defRPr sz="3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79579" y="5010151"/>
            <a:ext cx="10315573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2344401" y="3362325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11" indent="0">
              <a:buNone/>
              <a:defRPr sz="4000" b="1"/>
            </a:lvl2pPr>
            <a:lvl3pPr marL="1828823" indent="0">
              <a:buNone/>
              <a:defRPr sz="3600" b="1"/>
            </a:lvl3pPr>
            <a:lvl4pPr marL="2743234" indent="0">
              <a:buNone/>
              <a:defRPr sz="3200" b="1"/>
            </a:lvl4pPr>
            <a:lvl5pPr marL="3657646" indent="0">
              <a:buNone/>
              <a:defRPr sz="3200" b="1"/>
            </a:lvl5pPr>
            <a:lvl6pPr marL="4572057" indent="0">
              <a:buNone/>
              <a:defRPr sz="3200" b="1"/>
            </a:lvl6pPr>
            <a:lvl7pPr marL="5486469" indent="0">
              <a:buNone/>
              <a:defRPr sz="3200" b="1"/>
            </a:lvl7pPr>
            <a:lvl8pPr marL="6400880" indent="0">
              <a:buNone/>
              <a:defRPr sz="3200" b="1"/>
            </a:lvl8pPr>
            <a:lvl9pPr marL="7315291" indent="0">
              <a:buNone/>
              <a:defRPr sz="3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2344401" y="5010151"/>
            <a:ext cx="10366376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80E-E906-49AD-9125-7A1712C506A1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AC1-B898-4746-9BB9-CE23F55D17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592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80E-E906-49AD-9125-7A1712C506A1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AC1-B898-4746-9BB9-CE23F55D17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315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80E-E906-49AD-9125-7A1712C506A1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AC1-B898-4746-9BB9-CE23F55D17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282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66376" y="1974852"/>
            <a:ext cx="12344400" cy="9747251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9576" y="4114801"/>
            <a:ext cx="7864475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11" indent="0">
              <a:buNone/>
              <a:defRPr sz="2800"/>
            </a:lvl2pPr>
            <a:lvl3pPr marL="1828823" indent="0">
              <a:buNone/>
              <a:defRPr sz="2400"/>
            </a:lvl3pPr>
            <a:lvl4pPr marL="2743234" indent="0">
              <a:buNone/>
              <a:defRPr sz="2000"/>
            </a:lvl4pPr>
            <a:lvl5pPr marL="3657646" indent="0">
              <a:buNone/>
              <a:defRPr sz="2000"/>
            </a:lvl5pPr>
            <a:lvl6pPr marL="4572057" indent="0">
              <a:buNone/>
              <a:defRPr sz="2000"/>
            </a:lvl6pPr>
            <a:lvl7pPr marL="5486469" indent="0">
              <a:buNone/>
              <a:defRPr sz="2000"/>
            </a:lvl7pPr>
            <a:lvl8pPr marL="6400880" indent="0">
              <a:buNone/>
              <a:defRPr sz="2000"/>
            </a:lvl8pPr>
            <a:lvl9pPr marL="7315291" indent="0">
              <a:buNone/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80E-E906-49AD-9125-7A1712C506A1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AC1-B898-4746-9BB9-CE23F55D17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80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676406" y="730258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676406" y="3651254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/>
            </a:lvl1pPr>
            <a:lvl2pPr marL="914400" lvl="1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Char char="•"/>
              <a:defRPr/>
            </a:lvl2pPr>
            <a:lvl3pPr marL="1371600" lvl="2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Char char="•"/>
              <a:defRPr/>
            </a:lvl3pPr>
            <a:lvl4pPr marL="18288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5pPr>
            <a:lvl6pPr marL="2743200" lvl="5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6764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8077206" y="12712702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72212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366376" y="1974852"/>
            <a:ext cx="12344400" cy="9747251"/>
          </a:xfrm>
        </p:spPr>
        <p:txBody>
          <a:bodyPr/>
          <a:lstStyle>
            <a:lvl1pPr marL="0" indent="0">
              <a:buNone/>
              <a:defRPr sz="6400"/>
            </a:lvl1pPr>
            <a:lvl2pPr marL="914411" indent="0">
              <a:buNone/>
              <a:defRPr sz="5600"/>
            </a:lvl2pPr>
            <a:lvl3pPr marL="1828823" indent="0">
              <a:buNone/>
              <a:defRPr sz="4800"/>
            </a:lvl3pPr>
            <a:lvl4pPr marL="2743234" indent="0">
              <a:buNone/>
              <a:defRPr sz="4000"/>
            </a:lvl4pPr>
            <a:lvl5pPr marL="3657646" indent="0">
              <a:buNone/>
              <a:defRPr sz="4000"/>
            </a:lvl5pPr>
            <a:lvl6pPr marL="4572057" indent="0">
              <a:buNone/>
              <a:defRPr sz="4000"/>
            </a:lvl6pPr>
            <a:lvl7pPr marL="5486469" indent="0">
              <a:buNone/>
              <a:defRPr sz="4000"/>
            </a:lvl7pPr>
            <a:lvl8pPr marL="6400880" indent="0">
              <a:buNone/>
              <a:defRPr sz="4000"/>
            </a:lvl8pPr>
            <a:lvl9pPr marL="7315291" indent="0">
              <a:buNone/>
              <a:defRPr sz="4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9576" y="4114801"/>
            <a:ext cx="7864475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11" indent="0">
              <a:buNone/>
              <a:defRPr sz="2800"/>
            </a:lvl2pPr>
            <a:lvl3pPr marL="1828823" indent="0">
              <a:buNone/>
              <a:defRPr sz="2400"/>
            </a:lvl3pPr>
            <a:lvl4pPr marL="2743234" indent="0">
              <a:buNone/>
              <a:defRPr sz="2000"/>
            </a:lvl4pPr>
            <a:lvl5pPr marL="3657646" indent="0">
              <a:buNone/>
              <a:defRPr sz="2000"/>
            </a:lvl5pPr>
            <a:lvl6pPr marL="4572057" indent="0">
              <a:buNone/>
              <a:defRPr sz="2000"/>
            </a:lvl6pPr>
            <a:lvl7pPr marL="5486469" indent="0">
              <a:buNone/>
              <a:defRPr sz="2000"/>
            </a:lvl7pPr>
            <a:lvl8pPr marL="6400880" indent="0">
              <a:buNone/>
              <a:defRPr sz="2000"/>
            </a:lvl8pPr>
            <a:lvl9pPr marL="7315291" indent="0">
              <a:buNone/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80E-E906-49AD-9125-7A1712C506A1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AC1-B898-4746-9BB9-CE23F55D17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689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80E-E906-49AD-9125-7A1712C506A1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AC1-B898-4746-9BB9-CE23F55D17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423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449801" y="730252"/>
            <a:ext cx="5257800" cy="116236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76401" y="730252"/>
            <a:ext cx="15468600" cy="1162367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C80E-E906-49AD-9125-7A1712C506A1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AC1-B898-4746-9BB9-CE23F55D17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483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088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7"/>
            <a:ext cx="18288000" cy="3311524"/>
          </a:xfrm>
        </p:spPr>
        <p:txBody>
          <a:bodyPr/>
          <a:lstStyle>
            <a:lvl1pPr marL="0" indent="0" algn="ctr">
              <a:buNone/>
              <a:defRPr sz="4355"/>
            </a:lvl1pPr>
            <a:lvl2pPr marL="829544" indent="0" algn="ctr">
              <a:buNone/>
              <a:defRPr sz="3629"/>
            </a:lvl2pPr>
            <a:lvl3pPr marL="1659087" indent="0" algn="ctr">
              <a:buNone/>
              <a:defRPr sz="3266"/>
            </a:lvl3pPr>
            <a:lvl4pPr marL="2488631" indent="0" algn="ctr">
              <a:buNone/>
              <a:defRPr sz="2903"/>
            </a:lvl4pPr>
            <a:lvl5pPr marL="3318175" indent="0" algn="ctr">
              <a:buNone/>
              <a:defRPr sz="2903"/>
            </a:lvl5pPr>
            <a:lvl6pPr marL="4147718" indent="0" algn="ctr">
              <a:buNone/>
              <a:defRPr sz="2903"/>
            </a:lvl6pPr>
            <a:lvl7pPr marL="4977262" indent="0" algn="ctr">
              <a:buNone/>
              <a:defRPr sz="2903"/>
            </a:lvl7pPr>
            <a:lvl8pPr marL="5806806" indent="0" algn="ctr">
              <a:buNone/>
              <a:defRPr sz="2903"/>
            </a:lvl8pPr>
            <a:lvl9pPr marL="6636349" indent="0" algn="ctr">
              <a:buNone/>
              <a:defRPr sz="29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248C-52C4-4AF3-934B-ABB80EFF4AB2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B93F-B4B3-4B5A-A14E-2DD8558D1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367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248C-52C4-4AF3-934B-ABB80EFF4AB2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B93F-B4B3-4B5A-A14E-2DD8558D1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269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088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8"/>
            <a:ext cx="21031200" cy="3000373"/>
          </a:xfrm>
        </p:spPr>
        <p:txBody>
          <a:bodyPr/>
          <a:lstStyle>
            <a:lvl1pPr marL="0" indent="0">
              <a:buNone/>
              <a:defRPr sz="4355">
                <a:solidFill>
                  <a:schemeClr val="tx1">
                    <a:tint val="75000"/>
                  </a:schemeClr>
                </a:solidFill>
              </a:defRPr>
            </a:lvl1pPr>
            <a:lvl2pPr marL="829544" indent="0">
              <a:buNone/>
              <a:defRPr sz="3629">
                <a:solidFill>
                  <a:schemeClr val="tx1">
                    <a:tint val="75000"/>
                  </a:schemeClr>
                </a:solidFill>
              </a:defRPr>
            </a:lvl2pPr>
            <a:lvl3pPr marL="1659087" indent="0">
              <a:buNone/>
              <a:defRPr sz="3266">
                <a:solidFill>
                  <a:schemeClr val="tx1">
                    <a:tint val="75000"/>
                  </a:schemeClr>
                </a:solidFill>
              </a:defRPr>
            </a:lvl3pPr>
            <a:lvl4pPr marL="2488631" indent="0">
              <a:buNone/>
              <a:defRPr sz="2903">
                <a:solidFill>
                  <a:schemeClr val="tx1">
                    <a:tint val="75000"/>
                  </a:schemeClr>
                </a:solidFill>
              </a:defRPr>
            </a:lvl4pPr>
            <a:lvl5pPr marL="3318175" indent="0">
              <a:buNone/>
              <a:defRPr sz="2903">
                <a:solidFill>
                  <a:schemeClr val="tx1">
                    <a:tint val="75000"/>
                  </a:schemeClr>
                </a:solidFill>
              </a:defRPr>
            </a:lvl5pPr>
            <a:lvl6pPr marL="4147718" indent="0">
              <a:buNone/>
              <a:defRPr sz="2903">
                <a:solidFill>
                  <a:schemeClr val="tx1">
                    <a:tint val="75000"/>
                  </a:schemeClr>
                </a:solidFill>
              </a:defRPr>
            </a:lvl6pPr>
            <a:lvl7pPr marL="4977262" indent="0">
              <a:buNone/>
              <a:defRPr sz="2903">
                <a:solidFill>
                  <a:schemeClr val="tx1">
                    <a:tint val="75000"/>
                  </a:schemeClr>
                </a:solidFill>
              </a:defRPr>
            </a:lvl7pPr>
            <a:lvl8pPr marL="5806806" indent="0">
              <a:buNone/>
              <a:defRPr sz="2903">
                <a:solidFill>
                  <a:schemeClr val="tx1">
                    <a:tint val="75000"/>
                  </a:schemeClr>
                </a:solidFill>
              </a:defRPr>
            </a:lvl8pPr>
            <a:lvl9pPr marL="6636349" indent="0">
              <a:buNone/>
              <a:defRPr sz="29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248C-52C4-4AF3-934B-ABB80EFF4AB2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B93F-B4B3-4B5A-A14E-2DD8558D1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469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1"/>
            <a:ext cx="10363200" cy="8702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1"/>
            <a:ext cx="10363200" cy="8702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248C-52C4-4AF3-934B-ABB80EFF4AB2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B93F-B4B3-4B5A-A14E-2DD8558D1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764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9" y="3362326"/>
            <a:ext cx="10315574" cy="1647823"/>
          </a:xfrm>
        </p:spPr>
        <p:txBody>
          <a:bodyPr anchor="b"/>
          <a:lstStyle>
            <a:lvl1pPr marL="0" indent="0">
              <a:buNone/>
              <a:defRPr sz="4355" b="1"/>
            </a:lvl1pPr>
            <a:lvl2pPr marL="829544" indent="0">
              <a:buNone/>
              <a:defRPr sz="3629" b="1"/>
            </a:lvl2pPr>
            <a:lvl3pPr marL="1659087" indent="0">
              <a:buNone/>
              <a:defRPr sz="3266" b="1"/>
            </a:lvl3pPr>
            <a:lvl4pPr marL="2488631" indent="0">
              <a:buNone/>
              <a:defRPr sz="2903" b="1"/>
            </a:lvl4pPr>
            <a:lvl5pPr marL="3318175" indent="0">
              <a:buNone/>
              <a:defRPr sz="2903" b="1"/>
            </a:lvl5pPr>
            <a:lvl6pPr marL="4147718" indent="0">
              <a:buNone/>
              <a:defRPr sz="2903" b="1"/>
            </a:lvl6pPr>
            <a:lvl7pPr marL="4977262" indent="0">
              <a:buNone/>
              <a:defRPr sz="2903" b="1"/>
            </a:lvl7pPr>
            <a:lvl8pPr marL="5806806" indent="0">
              <a:buNone/>
              <a:defRPr sz="2903" b="1"/>
            </a:lvl8pPr>
            <a:lvl9pPr marL="6636349" indent="0">
              <a:buNone/>
              <a:defRPr sz="290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9" y="5010150"/>
            <a:ext cx="10315574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3"/>
          </a:xfrm>
        </p:spPr>
        <p:txBody>
          <a:bodyPr anchor="b"/>
          <a:lstStyle>
            <a:lvl1pPr marL="0" indent="0">
              <a:buNone/>
              <a:defRPr sz="4355" b="1"/>
            </a:lvl1pPr>
            <a:lvl2pPr marL="829544" indent="0">
              <a:buNone/>
              <a:defRPr sz="3629" b="1"/>
            </a:lvl2pPr>
            <a:lvl3pPr marL="1659087" indent="0">
              <a:buNone/>
              <a:defRPr sz="3266" b="1"/>
            </a:lvl3pPr>
            <a:lvl4pPr marL="2488631" indent="0">
              <a:buNone/>
              <a:defRPr sz="2903" b="1"/>
            </a:lvl4pPr>
            <a:lvl5pPr marL="3318175" indent="0">
              <a:buNone/>
              <a:defRPr sz="2903" b="1"/>
            </a:lvl5pPr>
            <a:lvl6pPr marL="4147718" indent="0">
              <a:buNone/>
              <a:defRPr sz="2903" b="1"/>
            </a:lvl6pPr>
            <a:lvl7pPr marL="4977262" indent="0">
              <a:buNone/>
              <a:defRPr sz="2903" b="1"/>
            </a:lvl7pPr>
            <a:lvl8pPr marL="5806806" indent="0">
              <a:buNone/>
              <a:defRPr sz="2903" b="1"/>
            </a:lvl8pPr>
            <a:lvl9pPr marL="6636349" indent="0">
              <a:buNone/>
              <a:defRPr sz="290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248C-52C4-4AF3-934B-ABB80EFF4AB2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B93F-B4B3-4B5A-A14E-2DD8558D1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998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248C-52C4-4AF3-934B-ABB80EFF4AB2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B93F-B4B3-4B5A-A14E-2DD8558D1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549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248C-52C4-4AF3-934B-ABB80EFF4AB2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B93F-B4B3-4B5A-A14E-2DD8558D1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61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663694" y="3419470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663694" y="9178930"/>
            <a:ext cx="21031200" cy="30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98989"/>
              </a:buClr>
              <a:buSzPts val="4800"/>
              <a:buNone/>
              <a:defRPr sz="4800">
                <a:solidFill>
                  <a:srgbClr val="898989"/>
                </a:solidFill>
              </a:defRPr>
            </a:lvl1pPr>
            <a:lvl2pPr marL="914400" lvl="1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2pPr>
            <a:lvl3pPr marL="1371600" lvl="2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3pPr>
            <a:lvl4pPr marL="18288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5pPr>
            <a:lvl6pPr marL="2743200" lvl="5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6764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8077206" y="12712702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72212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9" y="914399"/>
            <a:ext cx="7864474" cy="3200400"/>
          </a:xfrm>
        </p:spPr>
        <p:txBody>
          <a:bodyPr anchor="b"/>
          <a:lstStyle>
            <a:lvl1pPr>
              <a:defRPr sz="580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2"/>
            <a:ext cx="12344400" cy="9747250"/>
          </a:xfrm>
        </p:spPr>
        <p:txBody>
          <a:bodyPr/>
          <a:lstStyle>
            <a:lvl1pPr>
              <a:defRPr sz="5806"/>
            </a:lvl1pPr>
            <a:lvl2pPr>
              <a:defRPr sz="5080"/>
            </a:lvl2pPr>
            <a:lvl3pPr>
              <a:defRPr sz="4355"/>
            </a:lvl3pPr>
            <a:lvl4pPr>
              <a:defRPr sz="3629"/>
            </a:lvl4pPr>
            <a:lvl5pPr>
              <a:defRPr sz="3629"/>
            </a:lvl5pPr>
            <a:lvl6pPr>
              <a:defRPr sz="3629"/>
            </a:lvl6pPr>
            <a:lvl7pPr>
              <a:defRPr sz="3629"/>
            </a:lvl7pPr>
            <a:lvl8pPr>
              <a:defRPr sz="3629"/>
            </a:lvl8pPr>
            <a:lvl9pPr>
              <a:defRPr sz="362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9" y="4114799"/>
            <a:ext cx="7864474" cy="7623176"/>
          </a:xfrm>
        </p:spPr>
        <p:txBody>
          <a:bodyPr/>
          <a:lstStyle>
            <a:lvl1pPr marL="0" indent="0">
              <a:buNone/>
              <a:defRPr sz="2903"/>
            </a:lvl1pPr>
            <a:lvl2pPr marL="829544" indent="0">
              <a:buNone/>
              <a:defRPr sz="2540"/>
            </a:lvl2pPr>
            <a:lvl3pPr marL="1659087" indent="0">
              <a:buNone/>
              <a:defRPr sz="2177"/>
            </a:lvl3pPr>
            <a:lvl4pPr marL="2488631" indent="0">
              <a:buNone/>
              <a:defRPr sz="1814"/>
            </a:lvl4pPr>
            <a:lvl5pPr marL="3318175" indent="0">
              <a:buNone/>
              <a:defRPr sz="1814"/>
            </a:lvl5pPr>
            <a:lvl6pPr marL="4147718" indent="0">
              <a:buNone/>
              <a:defRPr sz="1814"/>
            </a:lvl6pPr>
            <a:lvl7pPr marL="4977262" indent="0">
              <a:buNone/>
              <a:defRPr sz="1814"/>
            </a:lvl7pPr>
            <a:lvl8pPr marL="5806806" indent="0">
              <a:buNone/>
              <a:defRPr sz="1814"/>
            </a:lvl8pPr>
            <a:lvl9pPr marL="6636349" indent="0">
              <a:buNone/>
              <a:defRPr sz="181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248C-52C4-4AF3-934B-ABB80EFF4AB2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B93F-B4B3-4B5A-A14E-2DD8558D1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02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9" y="914399"/>
            <a:ext cx="7864474" cy="3200400"/>
          </a:xfrm>
        </p:spPr>
        <p:txBody>
          <a:bodyPr anchor="b"/>
          <a:lstStyle>
            <a:lvl1pPr>
              <a:defRPr sz="580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2"/>
            <a:ext cx="12344400" cy="9747250"/>
          </a:xfrm>
        </p:spPr>
        <p:txBody>
          <a:bodyPr anchor="t"/>
          <a:lstStyle>
            <a:lvl1pPr marL="0" indent="0">
              <a:buNone/>
              <a:defRPr sz="5806"/>
            </a:lvl1pPr>
            <a:lvl2pPr marL="829544" indent="0">
              <a:buNone/>
              <a:defRPr sz="5080"/>
            </a:lvl2pPr>
            <a:lvl3pPr marL="1659087" indent="0">
              <a:buNone/>
              <a:defRPr sz="4355"/>
            </a:lvl3pPr>
            <a:lvl4pPr marL="2488631" indent="0">
              <a:buNone/>
              <a:defRPr sz="3629"/>
            </a:lvl4pPr>
            <a:lvl5pPr marL="3318175" indent="0">
              <a:buNone/>
              <a:defRPr sz="3629"/>
            </a:lvl5pPr>
            <a:lvl6pPr marL="4147718" indent="0">
              <a:buNone/>
              <a:defRPr sz="3629"/>
            </a:lvl6pPr>
            <a:lvl7pPr marL="4977262" indent="0">
              <a:buNone/>
              <a:defRPr sz="3629"/>
            </a:lvl7pPr>
            <a:lvl8pPr marL="5806806" indent="0">
              <a:buNone/>
              <a:defRPr sz="3629"/>
            </a:lvl8pPr>
            <a:lvl9pPr marL="6636349" indent="0">
              <a:buNone/>
              <a:defRPr sz="362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9" y="4114799"/>
            <a:ext cx="7864474" cy="7623176"/>
          </a:xfrm>
        </p:spPr>
        <p:txBody>
          <a:bodyPr/>
          <a:lstStyle>
            <a:lvl1pPr marL="0" indent="0">
              <a:buNone/>
              <a:defRPr sz="2903"/>
            </a:lvl1pPr>
            <a:lvl2pPr marL="829544" indent="0">
              <a:buNone/>
              <a:defRPr sz="2540"/>
            </a:lvl2pPr>
            <a:lvl3pPr marL="1659087" indent="0">
              <a:buNone/>
              <a:defRPr sz="2177"/>
            </a:lvl3pPr>
            <a:lvl4pPr marL="2488631" indent="0">
              <a:buNone/>
              <a:defRPr sz="1814"/>
            </a:lvl4pPr>
            <a:lvl5pPr marL="3318175" indent="0">
              <a:buNone/>
              <a:defRPr sz="1814"/>
            </a:lvl5pPr>
            <a:lvl6pPr marL="4147718" indent="0">
              <a:buNone/>
              <a:defRPr sz="1814"/>
            </a:lvl6pPr>
            <a:lvl7pPr marL="4977262" indent="0">
              <a:buNone/>
              <a:defRPr sz="1814"/>
            </a:lvl7pPr>
            <a:lvl8pPr marL="5806806" indent="0">
              <a:buNone/>
              <a:defRPr sz="1814"/>
            </a:lvl8pPr>
            <a:lvl9pPr marL="6636349" indent="0">
              <a:buNone/>
              <a:defRPr sz="181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248C-52C4-4AF3-934B-ABB80EFF4AB2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B93F-B4B3-4B5A-A14E-2DD8558D1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311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248C-52C4-4AF3-934B-ABB80EFF4AB2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B93F-B4B3-4B5A-A14E-2DD8558D1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113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1"/>
            <a:ext cx="5257800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1"/>
            <a:ext cx="15468600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248C-52C4-4AF3-934B-ABB80EFF4AB2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B93F-B4B3-4B5A-A14E-2DD8558D1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31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676406" y="730258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676406" y="3651254"/>
            <a:ext cx="10363200" cy="8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/>
            </a:lvl1pPr>
            <a:lvl2pPr marL="914400" lvl="1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Char char="•"/>
              <a:defRPr/>
            </a:lvl2pPr>
            <a:lvl3pPr marL="1371600" lvl="2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Char char="•"/>
              <a:defRPr/>
            </a:lvl3pPr>
            <a:lvl4pPr marL="18288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5pPr>
            <a:lvl6pPr marL="2743200" lvl="5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12344400" y="3651254"/>
            <a:ext cx="10363200" cy="8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/>
            </a:lvl1pPr>
            <a:lvl2pPr marL="914400" lvl="1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Char char="•"/>
              <a:defRPr/>
            </a:lvl2pPr>
            <a:lvl3pPr marL="1371600" lvl="2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Char char="•"/>
              <a:defRPr/>
            </a:lvl3pPr>
            <a:lvl4pPr marL="18288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5pPr>
            <a:lvl6pPr marL="2743200" lvl="5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6764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8077206" y="12712702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72212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679568" y="730258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679568" y="3362320"/>
            <a:ext cx="103155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 b="1"/>
            </a:lvl1pPr>
            <a:lvl2pPr marL="914400" lvl="1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2pPr>
            <a:lvl3pPr marL="1371600" lvl="2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3pPr>
            <a:lvl4pPr marL="18288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5pPr>
            <a:lvl6pPr marL="2743200" lvl="5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679568" y="5010142"/>
            <a:ext cx="10315500" cy="7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/>
            </a:lvl1pPr>
            <a:lvl2pPr marL="914400" lvl="1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Char char="•"/>
              <a:defRPr/>
            </a:lvl2pPr>
            <a:lvl3pPr marL="1371600" lvl="2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Char char="•"/>
              <a:defRPr/>
            </a:lvl3pPr>
            <a:lvl4pPr marL="18288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5pPr>
            <a:lvl6pPr marL="2743200" lvl="5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12344400" y="3362320"/>
            <a:ext cx="103665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 b="1"/>
            </a:lvl1pPr>
            <a:lvl2pPr marL="914400" lvl="1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2pPr>
            <a:lvl3pPr marL="1371600" lvl="2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3pPr>
            <a:lvl4pPr marL="18288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5pPr>
            <a:lvl6pPr marL="2743200" lvl="5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12344400" y="5010142"/>
            <a:ext cx="10366500" cy="7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/>
            </a:lvl1pPr>
            <a:lvl2pPr marL="914400" lvl="1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Char char="•"/>
              <a:defRPr/>
            </a:lvl2pPr>
            <a:lvl3pPr marL="1371600" lvl="2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Char char="•"/>
              <a:defRPr/>
            </a:lvl3pPr>
            <a:lvl4pPr marL="18288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5pPr>
            <a:lvl6pPr marL="2743200" lvl="5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6764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8077206" y="12712702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72212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676406" y="730258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6764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8077206" y="12712702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72212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6764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8077206" y="12712702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72212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679568" y="914400"/>
            <a:ext cx="78645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0366368" y="1974846"/>
            <a:ext cx="12344400" cy="9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Char char="•"/>
              <a:defRPr sz="4000"/>
            </a:lvl5pPr>
            <a:lvl6pPr marL="2743200" lvl="5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679568" y="4114800"/>
            <a:ext cx="7864500" cy="76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sz="3200"/>
            </a:lvl1pPr>
            <a:lvl2pPr marL="914400" lvl="1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2pPr>
            <a:lvl3pPr marL="1371600" lvl="2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3pPr>
            <a:lvl4pPr marL="18288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5pPr>
            <a:lvl6pPr marL="2743200" lvl="5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6764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8077206" y="12712702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172212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679568" y="914400"/>
            <a:ext cx="78645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pic" idx="2"/>
          </p:nvPr>
        </p:nvSpPr>
        <p:spPr>
          <a:xfrm>
            <a:off x="10366368" y="1974846"/>
            <a:ext cx="12344400" cy="9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679568" y="4114800"/>
            <a:ext cx="7864500" cy="76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sz="3200"/>
            </a:lvl1pPr>
            <a:lvl2pPr marL="914400" lvl="1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2pPr>
            <a:lvl3pPr marL="1371600" lvl="2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3pPr>
            <a:lvl4pPr marL="18288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  <a:defRPr/>
            </a:lvl5pPr>
            <a:lvl6pPr marL="2743200" lvl="5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6764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8077206" y="12712702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172212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676406" y="730258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defRPr sz="8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676406" y="3651254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6764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8077206" y="12712702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7221206" y="12712702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" name="MSIPCMContentMarking" descr="{&quot;HashCode&quot;:1845548903,&quot;Placement&quot;:&quot;Footer&quot;,&quot;Top&quot;:1060.68872,&quot;Left&quot;:0.0,&quot;SlideWidth&quot;:1920,&quot;SlideHeight&quot;:1080}">
            <a:extLst>
              <a:ext uri="{FF2B5EF4-FFF2-40B4-BE49-F238E27FC236}">
                <a16:creationId xmlns:a16="http://schemas.microsoft.com/office/drawing/2014/main" xmlns="" id="{4D187A63-C4B3-4D54-A1ED-8446A4B7741D}"/>
              </a:ext>
            </a:extLst>
          </p:cNvPr>
          <p:cNvSpPr txBox="1"/>
          <p:nvPr userDrawn="1"/>
        </p:nvSpPr>
        <p:spPr>
          <a:xfrm>
            <a:off x="0" y="13470747"/>
            <a:ext cx="17713880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900">
                <a:solidFill>
                  <a:srgbClr val="000000"/>
                </a:solidFill>
                <a:latin typeface="Calibri" panose="020F0502020204030204" pitchFamily="34" charset="0"/>
              </a:rPr>
              <a:t>Este documento contém informações classificadas como PÚBLICA e não ferem, dentro do contexto que estão sendo compartilhadas/acessadas/utilizadas, os princípios de confidencialidade e integridade. Em caso de modificação do conteúdo ou compartilhamento fora do contexto original a classificação da informação quanto a sua sensibilidade deve ser reavaliada.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76400" y="3651251"/>
            <a:ext cx="21031200" cy="870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C80E-E906-49AD-9125-7A1712C506A1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83AC1-B898-4746-9BB9-CE23F55D17C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MSIPCMContentMarking" descr="{&quot;HashCode&quot;:1845548903,&quot;Placement&quot;:&quot;Footer&quot;,&quot;Top&quot;:1060.68872,&quot;Left&quot;:0.0,&quot;SlideWidth&quot;:1920,&quot;SlideHeight&quot;:1080}">
            <a:extLst>
              <a:ext uri="{FF2B5EF4-FFF2-40B4-BE49-F238E27FC236}">
                <a16:creationId xmlns:a16="http://schemas.microsoft.com/office/drawing/2014/main" xmlns="" id="{0977C776-C0D4-4145-99E2-C294A0D3B2C4}"/>
              </a:ext>
            </a:extLst>
          </p:cNvPr>
          <p:cNvSpPr txBox="1"/>
          <p:nvPr userDrawn="1"/>
        </p:nvSpPr>
        <p:spPr>
          <a:xfrm>
            <a:off x="0" y="13470747"/>
            <a:ext cx="17713880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900">
                <a:solidFill>
                  <a:srgbClr val="000000"/>
                </a:solidFill>
                <a:latin typeface="Calibri" panose="020F0502020204030204" pitchFamily="34" charset="0"/>
              </a:rPr>
              <a:t>Este documento contém informações classificadas como PÚBLICA e não ferem, dentro do contexto que estão sendo compartilhadas/acessadas/utilizadas, os princípios de confidencialidade e integridade. Em caso de modificação do conteúdo ou compartilhamento fora do contexto original a classificação da informação quanto a sua sensibilidade deve ser reavaliada.</a:t>
            </a:r>
          </a:p>
        </p:txBody>
      </p:sp>
    </p:spTree>
    <p:extLst>
      <p:ext uri="{BB962C8B-B14F-4D97-AF65-F5344CB8AC3E}">
        <p14:creationId xmlns:p14="http://schemas.microsoft.com/office/powerpoint/2010/main" val="71804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23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82882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17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29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40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51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63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74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86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97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11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23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34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57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69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80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91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1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248C-52C4-4AF3-934B-ABB80EFF4AB2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B93F-B4B3-4B5A-A14E-2DD8558D17B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MSIPCMContentMarking" descr="{&quot;HashCode&quot;:816349477,&quot;Placement&quot;:&quot;Footer&quot;,&quot;Top&quot;:582.6672,&quot;Left&quot;:0.0,&quot;SlideWidth&quot;:960,&quot;SlideHeight&quot;:595}">
            <a:extLst>
              <a:ext uri="{FF2B5EF4-FFF2-40B4-BE49-F238E27FC236}">
                <a16:creationId xmlns:a16="http://schemas.microsoft.com/office/drawing/2014/main" xmlns="" id="{8D926A48-D6B4-959E-9A85-77A374D53AEE}"/>
              </a:ext>
            </a:extLst>
          </p:cNvPr>
          <p:cNvSpPr txBox="1"/>
          <p:nvPr userDrawn="1"/>
        </p:nvSpPr>
        <p:spPr>
          <a:xfrm>
            <a:off x="0" y="13515182"/>
            <a:ext cx="15774492" cy="1116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726">
                <a:solidFill>
                  <a:srgbClr val="000000"/>
                </a:solidFill>
                <a:latin typeface="Calibri" panose="020F0502020204030204" pitchFamily="34" charset="0"/>
              </a:rPr>
              <a:t>Este documento contém informação RESTRITA. Seu conteúdo é restrito às partes interessadas e previamente autorizadas dentro do contexto e do processo que estão sendo compartilhadas e utilizadas. Em caso de modificação do conteúdo ou compartilhamento fora do contexto original a classificação da informação quanto a sua sensibilidade deve ser reavaliada.</a:t>
            </a:r>
          </a:p>
        </p:txBody>
      </p:sp>
    </p:spTree>
    <p:extLst>
      <p:ext uri="{BB962C8B-B14F-4D97-AF65-F5344CB8AC3E}">
        <p14:creationId xmlns:p14="http://schemas.microsoft.com/office/powerpoint/2010/main" val="329714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59087" rtl="0" eaLnBrk="1" latinLnBrk="0" hangingPunct="1">
        <a:lnSpc>
          <a:spcPct val="90000"/>
        </a:lnSpc>
        <a:spcBef>
          <a:spcPct val="0"/>
        </a:spcBef>
        <a:buNone/>
        <a:defRPr sz="79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4772" indent="-414772" algn="l" defTabSz="1659087" rtl="0" eaLnBrk="1" latinLnBrk="0" hangingPunct="1">
        <a:lnSpc>
          <a:spcPct val="90000"/>
        </a:lnSpc>
        <a:spcBef>
          <a:spcPts val="1814"/>
        </a:spcBef>
        <a:buFont typeface="Arial" panose="020B0604020202020204" pitchFamily="34" charset="0"/>
        <a:buChar char="•"/>
        <a:defRPr sz="5080" kern="1200">
          <a:solidFill>
            <a:schemeClr val="tx1"/>
          </a:solidFill>
          <a:latin typeface="+mn-lt"/>
          <a:ea typeface="+mn-ea"/>
          <a:cs typeface="+mn-cs"/>
        </a:defRPr>
      </a:lvl1pPr>
      <a:lvl2pPr marL="1244316" indent="-414772" algn="l" defTabSz="1659087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4355" kern="1200">
          <a:solidFill>
            <a:schemeClr val="tx1"/>
          </a:solidFill>
          <a:latin typeface="+mn-lt"/>
          <a:ea typeface="+mn-ea"/>
          <a:cs typeface="+mn-cs"/>
        </a:defRPr>
      </a:lvl2pPr>
      <a:lvl3pPr marL="2073859" indent="-414772" algn="l" defTabSz="1659087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3629" kern="1200">
          <a:solidFill>
            <a:schemeClr val="tx1"/>
          </a:solidFill>
          <a:latin typeface="+mn-lt"/>
          <a:ea typeface="+mn-ea"/>
          <a:cs typeface="+mn-cs"/>
        </a:defRPr>
      </a:lvl3pPr>
      <a:lvl4pPr marL="2903403" indent="-414772" algn="l" defTabSz="1659087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3266" kern="1200">
          <a:solidFill>
            <a:schemeClr val="tx1"/>
          </a:solidFill>
          <a:latin typeface="+mn-lt"/>
          <a:ea typeface="+mn-ea"/>
          <a:cs typeface="+mn-cs"/>
        </a:defRPr>
      </a:lvl4pPr>
      <a:lvl5pPr marL="3732947" indent="-414772" algn="l" defTabSz="1659087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3266" kern="1200">
          <a:solidFill>
            <a:schemeClr val="tx1"/>
          </a:solidFill>
          <a:latin typeface="+mn-lt"/>
          <a:ea typeface="+mn-ea"/>
          <a:cs typeface="+mn-cs"/>
        </a:defRPr>
      </a:lvl5pPr>
      <a:lvl6pPr marL="4562490" indent="-414772" algn="l" defTabSz="1659087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3266" kern="1200">
          <a:solidFill>
            <a:schemeClr val="tx1"/>
          </a:solidFill>
          <a:latin typeface="+mn-lt"/>
          <a:ea typeface="+mn-ea"/>
          <a:cs typeface="+mn-cs"/>
        </a:defRPr>
      </a:lvl6pPr>
      <a:lvl7pPr marL="5392034" indent="-414772" algn="l" defTabSz="1659087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3266" kern="1200">
          <a:solidFill>
            <a:schemeClr val="tx1"/>
          </a:solidFill>
          <a:latin typeface="+mn-lt"/>
          <a:ea typeface="+mn-ea"/>
          <a:cs typeface="+mn-cs"/>
        </a:defRPr>
      </a:lvl7pPr>
      <a:lvl8pPr marL="6221578" indent="-414772" algn="l" defTabSz="1659087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3266" kern="1200">
          <a:solidFill>
            <a:schemeClr val="tx1"/>
          </a:solidFill>
          <a:latin typeface="+mn-lt"/>
          <a:ea typeface="+mn-ea"/>
          <a:cs typeface="+mn-cs"/>
        </a:defRPr>
      </a:lvl8pPr>
      <a:lvl9pPr marL="7051121" indent="-414772" algn="l" defTabSz="1659087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3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59087" rtl="0" eaLnBrk="1" latinLnBrk="0" hangingPunct="1">
        <a:defRPr sz="3266" kern="1200">
          <a:solidFill>
            <a:schemeClr val="tx1"/>
          </a:solidFill>
          <a:latin typeface="+mn-lt"/>
          <a:ea typeface="+mn-ea"/>
          <a:cs typeface="+mn-cs"/>
        </a:defRPr>
      </a:lvl1pPr>
      <a:lvl2pPr marL="829544" algn="l" defTabSz="1659087" rtl="0" eaLnBrk="1" latinLnBrk="0" hangingPunct="1">
        <a:defRPr sz="3266" kern="1200">
          <a:solidFill>
            <a:schemeClr val="tx1"/>
          </a:solidFill>
          <a:latin typeface="+mn-lt"/>
          <a:ea typeface="+mn-ea"/>
          <a:cs typeface="+mn-cs"/>
        </a:defRPr>
      </a:lvl2pPr>
      <a:lvl3pPr marL="1659087" algn="l" defTabSz="1659087" rtl="0" eaLnBrk="1" latinLnBrk="0" hangingPunct="1">
        <a:defRPr sz="3266" kern="1200">
          <a:solidFill>
            <a:schemeClr val="tx1"/>
          </a:solidFill>
          <a:latin typeface="+mn-lt"/>
          <a:ea typeface="+mn-ea"/>
          <a:cs typeface="+mn-cs"/>
        </a:defRPr>
      </a:lvl3pPr>
      <a:lvl4pPr marL="2488631" algn="l" defTabSz="1659087" rtl="0" eaLnBrk="1" latinLnBrk="0" hangingPunct="1">
        <a:defRPr sz="3266" kern="1200">
          <a:solidFill>
            <a:schemeClr val="tx1"/>
          </a:solidFill>
          <a:latin typeface="+mn-lt"/>
          <a:ea typeface="+mn-ea"/>
          <a:cs typeface="+mn-cs"/>
        </a:defRPr>
      </a:lvl4pPr>
      <a:lvl5pPr marL="3318175" algn="l" defTabSz="1659087" rtl="0" eaLnBrk="1" latinLnBrk="0" hangingPunct="1">
        <a:defRPr sz="3266" kern="1200">
          <a:solidFill>
            <a:schemeClr val="tx1"/>
          </a:solidFill>
          <a:latin typeface="+mn-lt"/>
          <a:ea typeface="+mn-ea"/>
          <a:cs typeface="+mn-cs"/>
        </a:defRPr>
      </a:lvl5pPr>
      <a:lvl6pPr marL="4147718" algn="l" defTabSz="1659087" rtl="0" eaLnBrk="1" latinLnBrk="0" hangingPunct="1">
        <a:defRPr sz="3266" kern="1200">
          <a:solidFill>
            <a:schemeClr val="tx1"/>
          </a:solidFill>
          <a:latin typeface="+mn-lt"/>
          <a:ea typeface="+mn-ea"/>
          <a:cs typeface="+mn-cs"/>
        </a:defRPr>
      </a:lvl6pPr>
      <a:lvl7pPr marL="4977262" algn="l" defTabSz="1659087" rtl="0" eaLnBrk="1" latinLnBrk="0" hangingPunct="1">
        <a:defRPr sz="3266" kern="1200">
          <a:solidFill>
            <a:schemeClr val="tx1"/>
          </a:solidFill>
          <a:latin typeface="+mn-lt"/>
          <a:ea typeface="+mn-ea"/>
          <a:cs typeface="+mn-cs"/>
        </a:defRPr>
      </a:lvl7pPr>
      <a:lvl8pPr marL="5806806" algn="l" defTabSz="1659087" rtl="0" eaLnBrk="1" latinLnBrk="0" hangingPunct="1">
        <a:defRPr sz="3266" kern="1200">
          <a:solidFill>
            <a:schemeClr val="tx1"/>
          </a:solidFill>
          <a:latin typeface="+mn-lt"/>
          <a:ea typeface="+mn-ea"/>
          <a:cs typeface="+mn-cs"/>
        </a:defRPr>
      </a:lvl8pPr>
      <a:lvl9pPr marL="6636349" algn="l" defTabSz="1659087" rtl="0" eaLnBrk="1" latinLnBrk="0" hangingPunct="1">
        <a:defRPr sz="3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797" y="194381"/>
            <a:ext cx="4149019" cy="205034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28055" y="6273228"/>
            <a:ext cx="722941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23">
              <a:buClrTx/>
              <a:defRPr/>
            </a:pPr>
            <a:r>
              <a:rPr lang="pt-BR" sz="6400" kern="1200" dirty="0">
                <a:solidFill>
                  <a:prstClr val="white"/>
                </a:solidFill>
                <a:latin typeface="Montserrat" panose="00000500000000000000" pitchFamily="2" charset="0"/>
                <a:ea typeface="+mn-ea"/>
              </a:rPr>
              <a:t>Anexo I</a:t>
            </a:r>
          </a:p>
          <a:p>
            <a:pPr defTabSz="1828823">
              <a:buClrTx/>
              <a:defRPr/>
            </a:pPr>
            <a:r>
              <a:rPr lang="pt-BR" sz="6400" b="1" kern="1200" spc="-301" dirty="0">
                <a:solidFill>
                  <a:srgbClr val="462A71"/>
                </a:solidFill>
                <a:latin typeface="Montserrat" panose="00000500000000000000" pitchFamily="2" charset="0"/>
                <a:ea typeface="+mn-ea"/>
              </a:rPr>
              <a:t>Setembro de 2024</a:t>
            </a:r>
          </a:p>
        </p:txBody>
      </p:sp>
      <p:sp>
        <p:nvSpPr>
          <p:cNvPr id="6" name="Retângulo Arredondado 5"/>
          <p:cNvSpPr/>
          <p:nvPr/>
        </p:nvSpPr>
        <p:spPr>
          <a:xfrm rot="18184979">
            <a:off x="12947536" y="11042364"/>
            <a:ext cx="14346912" cy="7016883"/>
          </a:xfrm>
          <a:prstGeom prst="roundRect">
            <a:avLst>
              <a:gd name="adj" fmla="val 50000"/>
            </a:avLst>
          </a:prstGeom>
          <a:solidFill>
            <a:srgbClr val="46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23">
              <a:buClrTx/>
              <a:defRPr/>
            </a:pPr>
            <a:endParaRPr lang="pt-BR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490" y="11370777"/>
            <a:ext cx="3631565" cy="149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2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tângulo: Cantos Arredondados 417">
            <a:extLst>
              <a:ext uri="{FF2B5EF4-FFF2-40B4-BE49-F238E27FC236}">
                <a16:creationId xmlns:a16="http://schemas.microsoft.com/office/drawing/2014/main" xmlns="" id="{B4F188F9-7DAD-5224-8583-8C1E8376C500}"/>
              </a:ext>
            </a:extLst>
          </p:cNvPr>
          <p:cNvSpPr/>
          <p:nvPr/>
        </p:nvSpPr>
        <p:spPr>
          <a:xfrm>
            <a:off x="18325371" y="6299934"/>
            <a:ext cx="1567610" cy="561727"/>
          </a:xfrm>
          <a:prstGeom prst="roundRect">
            <a:avLst>
              <a:gd name="adj" fmla="val 50000"/>
            </a:avLst>
          </a:prstGeom>
          <a:solidFill>
            <a:srgbClr val="FA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7" b="1" kern="1200" dirty="0">
                <a:solidFill>
                  <a:prstClr val="white"/>
                </a:solidFill>
                <a:latin typeface="Montserrat" panose="00000500000000000000" pitchFamily="2" charset="0"/>
              </a:rPr>
              <a:t>Lauro Leite </a:t>
            </a: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>Dir. Produtos, </a:t>
            </a:r>
            <a:b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>Digital e CX </a:t>
            </a:r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xmlns="" id="{B7D7506C-FDDF-AC7B-DECF-E75EE628EB3B}"/>
              </a:ext>
            </a:extLst>
          </p:cNvPr>
          <p:cNvSpPr/>
          <p:nvPr/>
        </p:nvSpPr>
        <p:spPr>
          <a:xfrm flipH="1">
            <a:off x="17573906" y="4128104"/>
            <a:ext cx="4261986" cy="745386"/>
          </a:xfrm>
          <a:custGeom>
            <a:avLst/>
            <a:gdLst>
              <a:gd name="connsiteX0" fmla="*/ 0 w 1136570"/>
              <a:gd name="connsiteY0" fmla="*/ 415360 h 415359"/>
              <a:gd name="connsiteX1" fmla="*/ 391372 w 1136570"/>
              <a:gd name="connsiteY1" fmla="*/ 0 h 415359"/>
              <a:gd name="connsiteX2" fmla="*/ 1136570 w 1136570"/>
              <a:gd name="connsiteY2" fmla="*/ 0 h 415359"/>
              <a:gd name="connsiteX3" fmla="*/ 1136065 w 1136570"/>
              <a:gd name="connsiteY3" fmla="*/ 0 h 415359"/>
              <a:gd name="connsiteX0" fmla="*/ 0 w 3019920"/>
              <a:gd name="connsiteY0" fmla="*/ 422548 h 422548"/>
              <a:gd name="connsiteX1" fmla="*/ 391372 w 3019920"/>
              <a:gd name="connsiteY1" fmla="*/ 7188 h 422548"/>
              <a:gd name="connsiteX2" fmla="*/ 1136570 w 3019920"/>
              <a:gd name="connsiteY2" fmla="*/ 7188 h 422548"/>
              <a:gd name="connsiteX3" fmla="*/ 3019920 w 3019920"/>
              <a:gd name="connsiteY3" fmla="*/ 0 h 422548"/>
              <a:gd name="connsiteX0" fmla="*/ 0 w 3213320"/>
              <a:gd name="connsiteY0" fmla="*/ 415360 h 415360"/>
              <a:gd name="connsiteX1" fmla="*/ 391372 w 3213320"/>
              <a:gd name="connsiteY1" fmla="*/ 0 h 415360"/>
              <a:gd name="connsiteX2" fmla="*/ 1136570 w 3213320"/>
              <a:gd name="connsiteY2" fmla="*/ 0 h 415360"/>
              <a:gd name="connsiteX3" fmla="*/ 3213320 w 3213320"/>
              <a:gd name="connsiteY3" fmla="*/ 7187 h 415360"/>
              <a:gd name="connsiteX0" fmla="*/ 0 w 3012446"/>
              <a:gd name="connsiteY0" fmla="*/ 415360 h 415360"/>
              <a:gd name="connsiteX1" fmla="*/ 391372 w 3012446"/>
              <a:gd name="connsiteY1" fmla="*/ 0 h 415360"/>
              <a:gd name="connsiteX2" fmla="*/ 1136570 w 3012446"/>
              <a:gd name="connsiteY2" fmla="*/ 0 h 415360"/>
              <a:gd name="connsiteX3" fmla="*/ 3012446 w 3012446"/>
              <a:gd name="connsiteY3" fmla="*/ 7187 h 415360"/>
              <a:gd name="connsiteX0" fmla="*/ 0 w 2180828"/>
              <a:gd name="connsiteY0" fmla="*/ 425301 h 425301"/>
              <a:gd name="connsiteX1" fmla="*/ 391372 w 2180828"/>
              <a:gd name="connsiteY1" fmla="*/ 9941 h 425301"/>
              <a:gd name="connsiteX2" fmla="*/ 1136570 w 2180828"/>
              <a:gd name="connsiteY2" fmla="*/ 9941 h 425301"/>
              <a:gd name="connsiteX3" fmla="*/ 2180828 w 2180828"/>
              <a:gd name="connsiteY3" fmla="*/ 268 h 425301"/>
              <a:gd name="connsiteX0" fmla="*/ 0 w 2483235"/>
              <a:gd name="connsiteY0" fmla="*/ 416603 h 416603"/>
              <a:gd name="connsiteX1" fmla="*/ 391372 w 2483235"/>
              <a:gd name="connsiteY1" fmla="*/ 1243 h 416603"/>
              <a:gd name="connsiteX2" fmla="*/ 1136570 w 2483235"/>
              <a:gd name="connsiteY2" fmla="*/ 1243 h 416603"/>
              <a:gd name="connsiteX3" fmla="*/ 2483235 w 2483235"/>
              <a:gd name="connsiteY3" fmla="*/ 0 h 41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235" h="416603">
                <a:moveTo>
                  <a:pt x="0" y="416603"/>
                </a:moveTo>
                <a:cubicBezTo>
                  <a:pt x="0" y="187288"/>
                  <a:pt x="175103" y="1243"/>
                  <a:pt x="391372" y="1243"/>
                </a:cubicBezTo>
                <a:lnTo>
                  <a:pt x="1136570" y="1243"/>
                </a:lnTo>
                <a:lnTo>
                  <a:pt x="2483235" y="0"/>
                </a:lnTo>
              </a:path>
            </a:pathLst>
          </a:custGeom>
          <a:noFill/>
          <a:ln w="9551" cap="flat">
            <a:solidFill>
              <a:srgbClr val="FA6300"/>
            </a:solidFill>
            <a:prstDash val="sysDash"/>
            <a:miter/>
          </a:ln>
        </p:spPr>
        <p:txBody>
          <a:bodyPr rtlCol="0" anchor="ctr"/>
          <a:lstStyle/>
          <a:p>
            <a:pPr defTabSz="829544">
              <a:buClrTx/>
            </a:pPr>
            <a:endParaRPr lang="pt-BR" sz="3266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xmlns="" id="{117CD78C-6DAC-7C5B-F9D9-C56C9897F2EC}"/>
              </a:ext>
            </a:extLst>
          </p:cNvPr>
          <p:cNvSpPr/>
          <p:nvPr/>
        </p:nvSpPr>
        <p:spPr>
          <a:xfrm flipH="1">
            <a:off x="4891727" y="4128104"/>
            <a:ext cx="4379128" cy="745386"/>
          </a:xfrm>
          <a:custGeom>
            <a:avLst/>
            <a:gdLst>
              <a:gd name="connsiteX0" fmla="*/ 0 w 1136570"/>
              <a:gd name="connsiteY0" fmla="*/ 415360 h 415359"/>
              <a:gd name="connsiteX1" fmla="*/ 391372 w 1136570"/>
              <a:gd name="connsiteY1" fmla="*/ 0 h 415359"/>
              <a:gd name="connsiteX2" fmla="*/ 1136570 w 1136570"/>
              <a:gd name="connsiteY2" fmla="*/ 0 h 415359"/>
              <a:gd name="connsiteX3" fmla="*/ 1136065 w 1136570"/>
              <a:gd name="connsiteY3" fmla="*/ 0 h 415359"/>
              <a:gd name="connsiteX0" fmla="*/ 0 w 3019920"/>
              <a:gd name="connsiteY0" fmla="*/ 422548 h 422548"/>
              <a:gd name="connsiteX1" fmla="*/ 391372 w 3019920"/>
              <a:gd name="connsiteY1" fmla="*/ 7188 h 422548"/>
              <a:gd name="connsiteX2" fmla="*/ 1136570 w 3019920"/>
              <a:gd name="connsiteY2" fmla="*/ 7188 h 422548"/>
              <a:gd name="connsiteX3" fmla="*/ 3019920 w 3019920"/>
              <a:gd name="connsiteY3" fmla="*/ 0 h 422548"/>
              <a:gd name="connsiteX0" fmla="*/ 0 w 3213320"/>
              <a:gd name="connsiteY0" fmla="*/ 415360 h 415360"/>
              <a:gd name="connsiteX1" fmla="*/ 391372 w 3213320"/>
              <a:gd name="connsiteY1" fmla="*/ 0 h 415360"/>
              <a:gd name="connsiteX2" fmla="*/ 1136570 w 3213320"/>
              <a:gd name="connsiteY2" fmla="*/ 0 h 415360"/>
              <a:gd name="connsiteX3" fmla="*/ 3213320 w 3213320"/>
              <a:gd name="connsiteY3" fmla="*/ 7187 h 415360"/>
              <a:gd name="connsiteX0" fmla="*/ 0 w 3012446"/>
              <a:gd name="connsiteY0" fmla="*/ 415360 h 415360"/>
              <a:gd name="connsiteX1" fmla="*/ 391372 w 3012446"/>
              <a:gd name="connsiteY1" fmla="*/ 0 h 415360"/>
              <a:gd name="connsiteX2" fmla="*/ 1136570 w 3012446"/>
              <a:gd name="connsiteY2" fmla="*/ 0 h 415360"/>
              <a:gd name="connsiteX3" fmla="*/ 3012446 w 3012446"/>
              <a:gd name="connsiteY3" fmla="*/ 7187 h 415360"/>
              <a:gd name="connsiteX0" fmla="*/ 0 w 2180828"/>
              <a:gd name="connsiteY0" fmla="*/ 425301 h 425301"/>
              <a:gd name="connsiteX1" fmla="*/ 391372 w 2180828"/>
              <a:gd name="connsiteY1" fmla="*/ 9941 h 425301"/>
              <a:gd name="connsiteX2" fmla="*/ 1136570 w 2180828"/>
              <a:gd name="connsiteY2" fmla="*/ 9941 h 425301"/>
              <a:gd name="connsiteX3" fmla="*/ 2180828 w 2180828"/>
              <a:gd name="connsiteY3" fmla="*/ 268 h 425301"/>
              <a:gd name="connsiteX0" fmla="*/ 0 w 2483235"/>
              <a:gd name="connsiteY0" fmla="*/ 416603 h 416603"/>
              <a:gd name="connsiteX1" fmla="*/ 391372 w 2483235"/>
              <a:gd name="connsiteY1" fmla="*/ 1243 h 416603"/>
              <a:gd name="connsiteX2" fmla="*/ 1136570 w 2483235"/>
              <a:gd name="connsiteY2" fmla="*/ 1243 h 416603"/>
              <a:gd name="connsiteX3" fmla="*/ 2483235 w 2483235"/>
              <a:gd name="connsiteY3" fmla="*/ 0 h 41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235" h="416603">
                <a:moveTo>
                  <a:pt x="0" y="416603"/>
                </a:moveTo>
                <a:cubicBezTo>
                  <a:pt x="0" y="187288"/>
                  <a:pt x="175103" y="1243"/>
                  <a:pt x="391372" y="1243"/>
                </a:cubicBezTo>
                <a:lnTo>
                  <a:pt x="1136570" y="1243"/>
                </a:lnTo>
                <a:lnTo>
                  <a:pt x="2483235" y="0"/>
                </a:lnTo>
              </a:path>
            </a:pathLst>
          </a:custGeom>
          <a:noFill/>
          <a:ln w="9551" cap="flat">
            <a:solidFill>
              <a:srgbClr val="FA6300"/>
            </a:solidFill>
            <a:prstDash val="sysDash"/>
            <a:miter/>
          </a:ln>
        </p:spPr>
        <p:txBody>
          <a:bodyPr rtlCol="0" anchor="ctr"/>
          <a:lstStyle/>
          <a:p>
            <a:pPr defTabSz="829544">
              <a:buClrTx/>
            </a:pPr>
            <a:endParaRPr lang="pt-BR" sz="3266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xmlns="" id="{BC25AFFA-3CAE-24A2-3518-0711E7CBAC79}"/>
              </a:ext>
            </a:extLst>
          </p:cNvPr>
          <p:cNvSpPr/>
          <p:nvPr/>
        </p:nvSpPr>
        <p:spPr>
          <a:xfrm>
            <a:off x="16618422" y="4128104"/>
            <a:ext cx="3410396" cy="746413"/>
          </a:xfrm>
          <a:custGeom>
            <a:avLst/>
            <a:gdLst>
              <a:gd name="connsiteX0" fmla="*/ 0 w 1136570"/>
              <a:gd name="connsiteY0" fmla="*/ 415360 h 415359"/>
              <a:gd name="connsiteX1" fmla="*/ 391372 w 1136570"/>
              <a:gd name="connsiteY1" fmla="*/ 0 h 415359"/>
              <a:gd name="connsiteX2" fmla="*/ 1136570 w 1136570"/>
              <a:gd name="connsiteY2" fmla="*/ 0 h 415359"/>
              <a:gd name="connsiteX3" fmla="*/ 1136065 w 1136570"/>
              <a:gd name="connsiteY3" fmla="*/ 0 h 415359"/>
              <a:gd name="connsiteX0" fmla="*/ 0 w 3019920"/>
              <a:gd name="connsiteY0" fmla="*/ 422548 h 422548"/>
              <a:gd name="connsiteX1" fmla="*/ 391372 w 3019920"/>
              <a:gd name="connsiteY1" fmla="*/ 7188 h 422548"/>
              <a:gd name="connsiteX2" fmla="*/ 1136570 w 3019920"/>
              <a:gd name="connsiteY2" fmla="*/ 7188 h 422548"/>
              <a:gd name="connsiteX3" fmla="*/ 3019920 w 3019920"/>
              <a:gd name="connsiteY3" fmla="*/ 0 h 422548"/>
              <a:gd name="connsiteX0" fmla="*/ 0 w 3213320"/>
              <a:gd name="connsiteY0" fmla="*/ 415360 h 415360"/>
              <a:gd name="connsiteX1" fmla="*/ 391372 w 3213320"/>
              <a:gd name="connsiteY1" fmla="*/ 0 h 415360"/>
              <a:gd name="connsiteX2" fmla="*/ 1136570 w 3213320"/>
              <a:gd name="connsiteY2" fmla="*/ 0 h 415360"/>
              <a:gd name="connsiteX3" fmla="*/ 3213320 w 3213320"/>
              <a:gd name="connsiteY3" fmla="*/ 7187 h 415360"/>
              <a:gd name="connsiteX0" fmla="*/ 0 w 3012446"/>
              <a:gd name="connsiteY0" fmla="*/ 415360 h 415360"/>
              <a:gd name="connsiteX1" fmla="*/ 391372 w 3012446"/>
              <a:gd name="connsiteY1" fmla="*/ 0 h 415360"/>
              <a:gd name="connsiteX2" fmla="*/ 1136570 w 3012446"/>
              <a:gd name="connsiteY2" fmla="*/ 0 h 415360"/>
              <a:gd name="connsiteX3" fmla="*/ 3012446 w 3012446"/>
              <a:gd name="connsiteY3" fmla="*/ 7187 h 415360"/>
              <a:gd name="connsiteX0" fmla="*/ 0 w 2180828"/>
              <a:gd name="connsiteY0" fmla="*/ 425301 h 425301"/>
              <a:gd name="connsiteX1" fmla="*/ 391372 w 2180828"/>
              <a:gd name="connsiteY1" fmla="*/ 9941 h 425301"/>
              <a:gd name="connsiteX2" fmla="*/ 1136570 w 2180828"/>
              <a:gd name="connsiteY2" fmla="*/ 9941 h 425301"/>
              <a:gd name="connsiteX3" fmla="*/ 2180828 w 2180828"/>
              <a:gd name="connsiteY3" fmla="*/ 268 h 425301"/>
              <a:gd name="connsiteX0" fmla="*/ 0 w 1996024"/>
              <a:gd name="connsiteY0" fmla="*/ 417177 h 417177"/>
              <a:gd name="connsiteX1" fmla="*/ 391372 w 1996024"/>
              <a:gd name="connsiteY1" fmla="*/ 1817 h 417177"/>
              <a:gd name="connsiteX2" fmla="*/ 1136570 w 1996024"/>
              <a:gd name="connsiteY2" fmla="*/ 1817 h 417177"/>
              <a:gd name="connsiteX3" fmla="*/ 1996024 w 1996024"/>
              <a:gd name="connsiteY3" fmla="*/ 574 h 41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024" h="417177">
                <a:moveTo>
                  <a:pt x="0" y="417177"/>
                </a:moveTo>
                <a:cubicBezTo>
                  <a:pt x="0" y="187862"/>
                  <a:pt x="175103" y="1817"/>
                  <a:pt x="391372" y="1817"/>
                </a:cubicBezTo>
                <a:lnTo>
                  <a:pt x="1136570" y="1817"/>
                </a:lnTo>
                <a:cubicBezTo>
                  <a:pt x="1761862" y="4213"/>
                  <a:pt x="1370732" y="-1822"/>
                  <a:pt x="1996024" y="574"/>
                </a:cubicBezTo>
              </a:path>
            </a:pathLst>
          </a:custGeom>
          <a:noFill/>
          <a:ln w="9551" cap="flat">
            <a:solidFill>
              <a:srgbClr val="FA6300"/>
            </a:solidFill>
            <a:prstDash val="sysDash"/>
            <a:miter/>
          </a:ln>
        </p:spPr>
        <p:txBody>
          <a:bodyPr rtlCol="0" anchor="ctr"/>
          <a:lstStyle/>
          <a:p>
            <a:pPr defTabSz="829544">
              <a:buClrTx/>
            </a:pPr>
            <a:endParaRPr lang="pt-BR" sz="3266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4" name="Conector reto 373">
            <a:extLst>
              <a:ext uri="{FF2B5EF4-FFF2-40B4-BE49-F238E27FC236}">
                <a16:creationId xmlns:a16="http://schemas.microsoft.com/office/drawing/2014/main" xmlns="" id="{624B1FC3-A9BD-61DC-A587-4CD961133EE0}"/>
              </a:ext>
            </a:extLst>
          </p:cNvPr>
          <p:cNvCxnSpPr>
            <a:cxnSpLocks/>
          </p:cNvCxnSpPr>
          <p:nvPr/>
        </p:nvCxnSpPr>
        <p:spPr>
          <a:xfrm>
            <a:off x="12536127" y="2866429"/>
            <a:ext cx="0" cy="1284040"/>
          </a:xfrm>
          <a:prstGeom prst="line">
            <a:avLst/>
          </a:prstGeom>
          <a:ln w="9525">
            <a:solidFill>
              <a:srgbClr val="462A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áfico 123">
            <a:extLst>
              <a:ext uri="{FF2B5EF4-FFF2-40B4-BE49-F238E27FC236}">
                <a16:creationId xmlns:a16="http://schemas.microsoft.com/office/drawing/2014/main" xmlns="" id="{16389758-C922-2EA1-77A7-E77D4198D63C}"/>
              </a:ext>
            </a:extLst>
          </p:cNvPr>
          <p:cNvGrpSpPr/>
          <p:nvPr/>
        </p:nvGrpSpPr>
        <p:grpSpPr>
          <a:xfrm>
            <a:off x="5652562" y="1631994"/>
            <a:ext cx="13175655" cy="610570"/>
            <a:chOff x="5813122" y="2950849"/>
            <a:chExt cx="7795121" cy="406446"/>
          </a:xfrm>
          <a:noFill/>
        </p:grpSpPr>
        <p:sp>
          <p:nvSpPr>
            <p:cNvPr id="268" name="Forma Livre: Forma 267">
              <a:extLst>
                <a:ext uri="{FF2B5EF4-FFF2-40B4-BE49-F238E27FC236}">
                  <a16:creationId xmlns:a16="http://schemas.microsoft.com/office/drawing/2014/main" xmlns="" id="{5FCDE69F-BACC-AA96-1609-25020C911053}"/>
                </a:ext>
              </a:extLst>
            </p:cNvPr>
            <p:cNvSpPr/>
            <p:nvPr/>
          </p:nvSpPr>
          <p:spPr>
            <a:xfrm>
              <a:off x="12471674" y="2984341"/>
              <a:ext cx="1136569" cy="372954"/>
            </a:xfrm>
            <a:custGeom>
              <a:avLst/>
              <a:gdLst>
                <a:gd name="connsiteX0" fmla="*/ 1136570 w 1136569"/>
                <a:gd name="connsiteY0" fmla="*/ 415360 h 415359"/>
                <a:gd name="connsiteX1" fmla="*/ 745198 w 1136569"/>
                <a:gd name="connsiteY1" fmla="*/ 0 h 415359"/>
                <a:gd name="connsiteX2" fmla="*/ 0 w 1136569"/>
                <a:gd name="connsiteY2" fmla="*/ 0 h 415359"/>
                <a:gd name="connsiteX3" fmla="*/ 505 w 1136569"/>
                <a:gd name="connsiteY3" fmla="*/ 0 h 4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6569" h="415359">
                  <a:moveTo>
                    <a:pt x="1136570" y="415360"/>
                  </a:moveTo>
                  <a:cubicBezTo>
                    <a:pt x="1136570" y="186045"/>
                    <a:pt x="961467" y="0"/>
                    <a:pt x="745198" y="0"/>
                  </a:cubicBezTo>
                  <a:lnTo>
                    <a:pt x="0" y="0"/>
                  </a:lnTo>
                  <a:lnTo>
                    <a:pt x="505" y="0"/>
                  </a:lnTo>
                </a:path>
              </a:pathLst>
            </a:custGeom>
            <a:grpFill/>
            <a:ln w="9551" cap="flat">
              <a:solidFill>
                <a:srgbClr val="462A71"/>
              </a:solidFill>
              <a:prstDash val="sysDash"/>
              <a:miter/>
            </a:ln>
          </p:spPr>
          <p:txBody>
            <a:bodyPr rtlCol="0" anchor="ctr"/>
            <a:lstStyle/>
            <a:p>
              <a:pPr defTabSz="829544">
                <a:buClrTx/>
              </a:pPr>
              <a:endParaRPr lang="pt-BR" sz="3266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orma Livre: Forma 268">
              <a:extLst>
                <a:ext uri="{FF2B5EF4-FFF2-40B4-BE49-F238E27FC236}">
                  <a16:creationId xmlns:a16="http://schemas.microsoft.com/office/drawing/2014/main" xmlns="" id="{E739FEB9-7271-247E-307A-7B820C038B04}"/>
                </a:ext>
              </a:extLst>
            </p:cNvPr>
            <p:cNvSpPr/>
            <p:nvPr/>
          </p:nvSpPr>
          <p:spPr>
            <a:xfrm>
              <a:off x="5813122" y="2950849"/>
              <a:ext cx="6667948" cy="388819"/>
            </a:xfrm>
            <a:custGeom>
              <a:avLst/>
              <a:gdLst>
                <a:gd name="connsiteX0" fmla="*/ 0 w 1136570"/>
                <a:gd name="connsiteY0" fmla="*/ 415360 h 415359"/>
                <a:gd name="connsiteX1" fmla="*/ 391372 w 1136570"/>
                <a:gd name="connsiteY1" fmla="*/ 0 h 415359"/>
                <a:gd name="connsiteX2" fmla="*/ 1136570 w 1136570"/>
                <a:gd name="connsiteY2" fmla="*/ 0 h 415359"/>
                <a:gd name="connsiteX3" fmla="*/ 1136065 w 1136570"/>
                <a:gd name="connsiteY3" fmla="*/ 0 h 415359"/>
                <a:gd name="connsiteX0" fmla="*/ 0 w 6667948"/>
                <a:gd name="connsiteY0" fmla="*/ 415360 h 415360"/>
                <a:gd name="connsiteX1" fmla="*/ 391372 w 6667948"/>
                <a:gd name="connsiteY1" fmla="*/ 0 h 415360"/>
                <a:gd name="connsiteX2" fmla="*/ 1136570 w 6667948"/>
                <a:gd name="connsiteY2" fmla="*/ 0 h 415360"/>
                <a:gd name="connsiteX3" fmla="*/ 6667948 w 6667948"/>
                <a:gd name="connsiteY3" fmla="*/ 35146 h 41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948" h="415360">
                  <a:moveTo>
                    <a:pt x="0" y="415360"/>
                  </a:moveTo>
                  <a:cubicBezTo>
                    <a:pt x="0" y="186045"/>
                    <a:pt x="175103" y="0"/>
                    <a:pt x="391372" y="0"/>
                  </a:cubicBezTo>
                  <a:lnTo>
                    <a:pt x="1136570" y="0"/>
                  </a:lnTo>
                  <a:lnTo>
                    <a:pt x="6667948" y="35146"/>
                  </a:lnTo>
                </a:path>
              </a:pathLst>
            </a:custGeom>
            <a:grpFill/>
            <a:ln w="9551" cap="flat">
              <a:solidFill>
                <a:srgbClr val="462A71"/>
              </a:solidFill>
              <a:prstDash val="sysDash"/>
              <a:miter/>
            </a:ln>
          </p:spPr>
          <p:txBody>
            <a:bodyPr rtlCol="0" anchor="ctr"/>
            <a:lstStyle/>
            <a:p>
              <a:pPr defTabSz="829544">
                <a:buClrTx/>
              </a:pPr>
              <a:endParaRPr lang="pt-BR" sz="3266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E1BA611-05F1-12AC-D174-86F0A4161DF4}"/>
              </a:ext>
            </a:extLst>
          </p:cNvPr>
          <p:cNvSpPr/>
          <p:nvPr/>
        </p:nvSpPr>
        <p:spPr>
          <a:xfrm>
            <a:off x="5675252" y="3917601"/>
            <a:ext cx="313645" cy="272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endParaRPr lang="pt-BR" sz="3266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Google Shape;56;p13">
            <a:extLst>
              <a:ext uri="{FF2B5EF4-FFF2-40B4-BE49-F238E27FC236}">
                <a16:creationId xmlns:a16="http://schemas.microsoft.com/office/drawing/2014/main" xmlns="" id="{B1643492-0D01-FF80-038B-AAE3DA583AE8}"/>
              </a:ext>
            </a:extLst>
          </p:cNvPr>
          <p:cNvSpPr txBox="1"/>
          <p:nvPr/>
        </p:nvSpPr>
        <p:spPr>
          <a:xfrm>
            <a:off x="1920041" y="235796"/>
            <a:ext cx="7761472" cy="87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7978" tIns="157978" rIns="157978" bIns="157978" anchor="t" anchorCtr="0">
            <a:noAutofit/>
          </a:bodyPr>
          <a:lstStyle/>
          <a:p>
            <a:pPr defTabSz="1580128"/>
            <a:r>
              <a:rPr lang="pt-BR" sz="4355" b="1" dirty="0">
                <a:solidFill>
                  <a:srgbClr val="462A71"/>
                </a:solidFill>
                <a:latin typeface="Montserrat" panose="00000500000000000000" pitchFamily="2" charset="0"/>
                <a:ea typeface="Montserrat ExtraBold"/>
                <a:cs typeface="Montserrat ExtraBold"/>
                <a:sym typeface="Montserrat ExtraBold"/>
              </a:rPr>
              <a:t>Estrutura Organizacional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xmlns="" id="{59117C40-4DB5-ECB5-FAB4-FB1F7DB25A1D}"/>
              </a:ext>
            </a:extLst>
          </p:cNvPr>
          <p:cNvSpPr/>
          <p:nvPr/>
        </p:nvSpPr>
        <p:spPr>
          <a:xfrm>
            <a:off x="2775944" y="6299934"/>
            <a:ext cx="1567610" cy="561727"/>
          </a:xfrm>
          <a:prstGeom prst="roundRect">
            <a:avLst>
              <a:gd name="adj" fmla="val 50000"/>
            </a:avLst>
          </a:prstGeom>
          <a:solidFill>
            <a:srgbClr val="FA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7" b="1" kern="1200" dirty="0">
                <a:solidFill>
                  <a:prstClr val="white"/>
                </a:solidFill>
                <a:latin typeface="Montserrat" panose="00000500000000000000" pitchFamily="2" charset="0"/>
              </a:rPr>
              <a:t>Carlos André Hermesindo</a:t>
            </a: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>Dir. de Finanças </a:t>
            </a:r>
          </a:p>
        </p:txBody>
      </p:sp>
      <p:sp>
        <p:nvSpPr>
          <p:cNvPr id="264" name="Retângulo 263">
            <a:extLst>
              <a:ext uri="{FF2B5EF4-FFF2-40B4-BE49-F238E27FC236}">
                <a16:creationId xmlns:a16="http://schemas.microsoft.com/office/drawing/2014/main" xmlns="" id="{EEFCDE5E-5818-CFA8-CBED-ED9209912F97}"/>
              </a:ext>
            </a:extLst>
          </p:cNvPr>
          <p:cNvSpPr/>
          <p:nvPr/>
        </p:nvSpPr>
        <p:spPr>
          <a:xfrm>
            <a:off x="2775944" y="6299934"/>
            <a:ext cx="1567610" cy="561727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829544">
              <a:buClrTx/>
            </a:pPr>
            <a:endParaRPr lang="pt-BR" sz="3266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xmlns="" id="{525B6D22-2FDB-78B0-F551-696710907662}"/>
              </a:ext>
            </a:extLst>
          </p:cNvPr>
          <p:cNvSpPr/>
          <p:nvPr/>
        </p:nvSpPr>
        <p:spPr>
          <a:xfrm>
            <a:off x="2775944" y="7810527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5663"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Eudes Martins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Ger. Exec. Planejamento e </a:t>
            </a: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Pricing</a:t>
            </a:r>
            <a:endParaRPr lang="pt-BR" sz="909" kern="12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xmlns="" id="{C89C85F8-6CEF-DEC5-8BC4-C22EAA10C29D}"/>
              </a:ext>
            </a:extLst>
          </p:cNvPr>
          <p:cNvSpPr/>
          <p:nvPr/>
        </p:nvSpPr>
        <p:spPr>
          <a:xfrm>
            <a:off x="2775944" y="7054291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5663"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Emerson Jezuíno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Ger. Exec. Contábil Fiscal</a:t>
            </a:r>
          </a:p>
        </p:txBody>
      </p:sp>
      <p:sp>
        <p:nvSpPr>
          <p:cNvPr id="226" name="Retângulo: Cantos Arredondados 225">
            <a:extLst>
              <a:ext uri="{FF2B5EF4-FFF2-40B4-BE49-F238E27FC236}">
                <a16:creationId xmlns:a16="http://schemas.microsoft.com/office/drawing/2014/main" xmlns="" id="{A942CD07-7457-E66C-B469-404EE4600EE8}"/>
              </a:ext>
            </a:extLst>
          </p:cNvPr>
          <p:cNvSpPr/>
          <p:nvPr/>
        </p:nvSpPr>
        <p:spPr>
          <a:xfrm>
            <a:off x="4428679" y="6299934"/>
            <a:ext cx="1567610" cy="561727"/>
          </a:xfrm>
          <a:prstGeom prst="roundRect">
            <a:avLst>
              <a:gd name="adj" fmla="val 50000"/>
            </a:avLst>
          </a:prstGeom>
          <a:solidFill>
            <a:srgbClr val="FA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7" b="1" kern="1200" dirty="0">
                <a:solidFill>
                  <a:prstClr val="white"/>
                </a:solidFill>
                <a:latin typeface="Montserrat" panose="00000500000000000000" pitchFamily="2" charset="0"/>
              </a:rPr>
              <a:t>Luciana Buchmann</a:t>
            </a: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>Dir. Jurídico</a:t>
            </a:r>
          </a:p>
        </p:txBody>
      </p:sp>
      <p:sp>
        <p:nvSpPr>
          <p:cNvPr id="223" name="Retângulo: Cantos Arredondados 222">
            <a:extLst>
              <a:ext uri="{FF2B5EF4-FFF2-40B4-BE49-F238E27FC236}">
                <a16:creationId xmlns:a16="http://schemas.microsoft.com/office/drawing/2014/main" xmlns="" id="{7136AD7E-B1BC-12C3-53B5-0931023C69C7}"/>
              </a:ext>
            </a:extLst>
          </p:cNvPr>
          <p:cNvSpPr/>
          <p:nvPr/>
        </p:nvSpPr>
        <p:spPr>
          <a:xfrm>
            <a:off x="4428679" y="7059707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Eduardo Fiorucci</a:t>
            </a:r>
            <a: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Supte. Jurídico Massificado</a:t>
            </a:r>
          </a:p>
        </p:txBody>
      </p:sp>
      <p:sp>
        <p:nvSpPr>
          <p:cNvPr id="221" name="Retângulo: Cantos Arredondados 220">
            <a:extLst>
              <a:ext uri="{FF2B5EF4-FFF2-40B4-BE49-F238E27FC236}">
                <a16:creationId xmlns:a16="http://schemas.microsoft.com/office/drawing/2014/main" xmlns="" id="{E79A888C-0018-9B1E-ABC9-2AB5BE42368B}"/>
              </a:ext>
            </a:extLst>
          </p:cNvPr>
          <p:cNvSpPr/>
          <p:nvPr/>
        </p:nvSpPr>
        <p:spPr>
          <a:xfrm>
            <a:off x="4428679" y="8588283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Fábio Valente</a:t>
            </a:r>
            <a: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Ger. Exec. Jur Cont Estratégico</a:t>
            </a:r>
          </a:p>
        </p:txBody>
      </p:sp>
      <p:sp>
        <p:nvSpPr>
          <p:cNvPr id="219" name="Retângulo: Cantos Arredondados 218">
            <a:extLst>
              <a:ext uri="{FF2B5EF4-FFF2-40B4-BE49-F238E27FC236}">
                <a16:creationId xmlns:a16="http://schemas.microsoft.com/office/drawing/2014/main" xmlns="" id="{848DA285-C9D6-3020-5994-80C179925EFF}"/>
              </a:ext>
            </a:extLst>
          </p:cNvPr>
          <p:cNvSpPr/>
          <p:nvPr/>
        </p:nvSpPr>
        <p:spPr>
          <a:xfrm>
            <a:off x="4428679" y="7827988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849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Ricardo Andreassa</a:t>
            </a:r>
            <a: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Supte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. </a:t>
            </a: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Rel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Instituc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xmlns="" id="{69031E52-5662-9DDA-8401-50B99EB988A8}"/>
              </a:ext>
            </a:extLst>
          </p:cNvPr>
          <p:cNvSpPr/>
          <p:nvPr/>
        </p:nvSpPr>
        <p:spPr>
          <a:xfrm>
            <a:off x="6326302" y="4867694"/>
            <a:ext cx="1175708" cy="1175708"/>
          </a:xfrm>
          <a:custGeom>
            <a:avLst/>
            <a:gdLst>
              <a:gd name="connsiteX0" fmla="*/ 665082 w 665081"/>
              <a:gd name="connsiteY0" fmla="*/ 332534 h 665068"/>
              <a:gd name="connsiteX1" fmla="*/ 332541 w 665081"/>
              <a:gd name="connsiteY1" fmla="*/ 665069 h 665068"/>
              <a:gd name="connsiteX2" fmla="*/ 0 w 665081"/>
              <a:gd name="connsiteY2" fmla="*/ 332534 h 665068"/>
              <a:gd name="connsiteX3" fmla="*/ 332541 w 665081"/>
              <a:gd name="connsiteY3" fmla="*/ 0 h 665068"/>
              <a:gd name="connsiteX4" fmla="*/ 665082 w 665081"/>
              <a:gd name="connsiteY4" fmla="*/ 332534 h 6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081" h="665068">
                <a:moveTo>
                  <a:pt x="665082" y="332534"/>
                </a:moveTo>
                <a:cubicBezTo>
                  <a:pt x="665082" y="516188"/>
                  <a:pt x="516198" y="665069"/>
                  <a:pt x="332541" y="665069"/>
                </a:cubicBezTo>
                <a:cubicBezTo>
                  <a:pt x="148884" y="665069"/>
                  <a:pt x="0" y="516188"/>
                  <a:pt x="0" y="332534"/>
                </a:cubicBezTo>
                <a:cubicBezTo>
                  <a:pt x="0" y="148881"/>
                  <a:pt x="148884" y="0"/>
                  <a:pt x="332541" y="0"/>
                </a:cubicBezTo>
                <a:cubicBezTo>
                  <a:pt x="516198" y="0"/>
                  <a:pt x="665082" y="148881"/>
                  <a:pt x="665082" y="332534"/>
                </a:cubicBezTo>
                <a:close/>
              </a:path>
            </a:pathLst>
          </a:custGeom>
          <a:blipFill>
            <a:blip r:embed="rId3"/>
            <a:stretch>
              <a:fillRect l="-16759" t="-2058" r="-11762" b="-26463"/>
            </a:stretch>
          </a:blipFill>
          <a:ln w="19050" cap="flat">
            <a:solidFill>
              <a:srgbClr val="FA6300"/>
            </a:solidFill>
            <a:prstDash val="solid"/>
            <a:miter/>
          </a:ln>
        </p:spPr>
        <p:txBody>
          <a:bodyPr rtlCol="0" anchor="ctr"/>
          <a:lstStyle/>
          <a:p>
            <a:pPr defTabSz="829544">
              <a:buClrTx/>
            </a:pPr>
            <a:endParaRPr lang="pt-BR" sz="3266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Retângulo: Cantos Arredondados 206">
            <a:extLst>
              <a:ext uri="{FF2B5EF4-FFF2-40B4-BE49-F238E27FC236}">
                <a16:creationId xmlns:a16="http://schemas.microsoft.com/office/drawing/2014/main" xmlns="" id="{F88A46F9-64C8-9DF6-B6DB-6B11310A290C}"/>
              </a:ext>
            </a:extLst>
          </p:cNvPr>
          <p:cNvSpPr/>
          <p:nvPr/>
        </p:nvSpPr>
        <p:spPr>
          <a:xfrm>
            <a:off x="6087123" y="6299934"/>
            <a:ext cx="1567610" cy="561727"/>
          </a:xfrm>
          <a:prstGeom prst="roundRect">
            <a:avLst>
              <a:gd name="adj" fmla="val 50000"/>
            </a:avLst>
          </a:prstGeom>
          <a:solidFill>
            <a:srgbClr val="FA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7" b="1" kern="1200" dirty="0">
                <a:solidFill>
                  <a:prstClr val="white"/>
                </a:solidFill>
                <a:latin typeface="Montserrat" panose="00000500000000000000" pitchFamily="2" charset="0"/>
              </a:rPr>
              <a:t>Roberto Fonseca</a:t>
            </a: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>Dir. Tesouraria </a:t>
            </a:r>
            <a:b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>e Captação</a:t>
            </a:r>
          </a:p>
        </p:txBody>
      </p:sp>
      <p:sp>
        <p:nvSpPr>
          <p:cNvPr id="203" name="Retângulo: Cantos Arredondados 202">
            <a:extLst>
              <a:ext uri="{FF2B5EF4-FFF2-40B4-BE49-F238E27FC236}">
                <a16:creationId xmlns:a16="http://schemas.microsoft.com/office/drawing/2014/main" xmlns="" id="{C0F1B6E8-CA41-227C-6019-9381A20A451F}"/>
              </a:ext>
            </a:extLst>
          </p:cNvPr>
          <p:cNvSpPr/>
          <p:nvPr/>
        </p:nvSpPr>
        <p:spPr>
          <a:xfrm>
            <a:off x="6087123" y="7057143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Fernando Borges</a:t>
            </a:r>
            <a: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Supte. Mesa Clientes</a:t>
            </a:r>
          </a:p>
        </p:txBody>
      </p:sp>
      <p:sp>
        <p:nvSpPr>
          <p:cNvPr id="199" name="Retângulo: Cantos Arredondados 198">
            <a:extLst>
              <a:ext uri="{FF2B5EF4-FFF2-40B4-BE49-F238E27FC236}">
                <a16:creationId xmlns:a16="http://schemas.microsoft.com/office/drawing/2014/main" xmlns="" id="{5AE870B5-E386-42E8-2A3C-7D6BE12F1363}"/>
              </a:ext>
            </a:extLst>
          </p:cNvPr>
          <p:cNvSpPr/>
          <p:nvPr/>
        </p:nvSpPr>
        <p:spPr>
          <a:xfrm>
            <a:off x="6087123" y="9322786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Daniel Karam</a:t>
            </a:r>
            <a: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Ger. Exec. Merc </a:t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de Capitais</a:t>
            </a:r>
          </a:p>
        </p:txBody>
      </p:sp>
      <p:sp>
        <p:nvSpPr>
          <p:cNvPr id="197" name="Retângulo: Cantos Arredondados 196">
            <a:extLst>
              <a:ext uri="{FF2B5EF4-FFF2-40B4-BE49-F238E27FC236}">
                <a16:creationId xmlns:a16="http://schemas.microsoft.com/office/drawing/2014/main" xmlns="" id="{B8D7BC5D-6FCE-787F-80F4-A9A83F411B73}"/>
              </a:ext>
            </a:extLst>
          </p:cNvPr>
          <p:cNvSpPr/>
          <p:nvPr/>
        </p:nvSpPr>
        <p:spPr>
          <a:xfrm>
            <a:off x="6087123" y="7815808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849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Flávio Serrano</a:t>
            </a:r>
            <a: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Economista Chefe</a:t>
            </a:r>
          </a:p>
        </p:txBody>
      </p:sp>
      <p:sp>
        <p:nvSpPr>
          <p:cNvPr id="178" name="Retângulo: Cantos Arredondados 177">
            <a:extLst>
              <a:ext uri="{FF2B5EF4-FFF2-40B4-BE49-F238E27FC236}">
                <a16:creationId xmlns:a16="http://schemas.microsoft.com/office/drawing/2014/main" xmlns="" id="{77EA0687-A05F-98D8-6834-702387F4FB68}"/>
              </a:ext>
            </a:extLst>
          </p:cNvPr>
          <p:cNvSpPr/>
          <p:nvPr/>
        </p:nvSpPr>
        <p:spPr>
          <a:xfrm>
            <a:off x="10389936" y="7819588"/>
            <a:ext cx="1657164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Rosana Aguiar</a:t>
            </a:r>
            <a: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Supte. ASG</a:t>
            </a:r>
          </a:p>
        </p:txBody>
      </p:sp>
      <p:sp>
        <p:nvSpPr>
          <p:cNvPr id="172" name="Retângulo: Cantos Arredondados 171">
            <a:extLst>
              <a:ext uri="{FF2B5EF4-FFF2-40B4-BE49-F238E27FC236}">
                <a16:creationId xmlns:a16="http://schemas.microsoft.com/office/drawing/2014/main" xmlns="" id="{BA469B63-E27B-C100-26D0-A3059EDFBEA0}"/>
              </a:ext>
            </a:extLst>
          </p:cNvPr>
          <p:cNvSpPr/>
          <p:nvPr/>
        </p:nvSpPr>
        <p:spPr>
          <a:xfrm>
            <a:off x="10389936" y="8588283"/>
            <a:ext cx="1657164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Ana Maura Correa</a:t>
            </a:r>
            <a: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Ger. Exec Rem, Folha. Benefícios, Orçamento e Metas</a:t>
            </a:r>
          </a:p>
        </p:txBody>
      </p:sp>
      <p:sp>
        <p:nvSpPr>
          <p:cNvPr id="170" name="Retângulo: Cantos Arredondados 169">
            <a:extLst>
              <a:ext uri="{FF2B5EF4-FFF2-40B4-BE49-F238E27FC236}">
                <a16:creationId xmlns:a16="http://schemas.microsoft.com/office/drawing/2014/main" xmlns="" id="{778F1E61-EAEE-0952-0E50-6449D4B1E580}"/>
              </a:ext>
            </a:extLst>
          </p:cNvPr>
          <p:cNvSpPr/>
          <p:nvPr/>
        </p:nvSpPr>
        <p:spPr>
          <a:xfrm>
            <a:off x="10389936" y="9338654"/>
            <a:ext cx="1657164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89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Paula Ribeiro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Ger. Marketing</a:t>
            </a:r>
          </a:p>
        </p:txBody>
      </p:sp>
      <p:sp>
        <p:nvSpPr>
          <p:cNvPr id="166" name="Forma Livre: Forma 165">
            <a:extLst>
              <a:ext uri="{FF2B5EF4-FFF2-40B4-BE49-F238E27FC236}">
                <a16:creationId xmlns:a16="http://schemas.microsoft.com/office/drawing/2014/main" xmlns="" id="{3E20E633-FB3A-D820-0F16-57EAD135B308}"/>
              </a:ext>
            </a:extLst>
          </p:cNvPr>
          <p:cNvSpPr/>
          <p:nvPr/>
        </p:nvSpPr>
        <p:spPr>
          <a:xfrm>
            <a:off x="1280379" y="4128104"/>
            <a:ext cx="4549969" cy="743162"/>
          </a:xfrm>
          <a:custGeom>
            <a:avLst/>
            <a:gdLst>
              <a:gd name="connsiteX0" fmla="*/ 0 w 1136570"/>
              <a:gd name="connsiteY0" fmla="*/ 415360 h 415359"/>
              <a:gd name="connsiteX1" fmla="*/ 391372 w 1136570"/>
              <a:gd name="connsiteY1" fmla="*/ 0 h 415359"/>
              <a:gd name="connsiteX2" fmla="*/ 1136570 w 1136570"/>
              <a:gd name="connsiteY2" fmla="*/ 0 h 415359"/>
              <a:gd name="connsiteX3" fmla="*/ 1136065 w 1136570"/>
              <a:gd name="connsiteY3" fmla="*/ 0 h 415359"/>
              <a:gd name="connsiteX0" fmla="*/ 0 w 3019920"/>
              <a:gd name="connsiteY0" fmla="*/ 422548 h 422548"/>
              <a:gd name="connsiteX1" fmla="*/ 391372 w 3019920"/>
              <a:gd name="connsiteY1" fmla="*/ 7188 h 422548"/>
              <a:gd name="connsiteX2" fmla="*/ 1136570 w 3019920"/>
              <a:gd name="connsiteY2" fmla="*/ 7188 h 422548"/>
              <a:gd name="connsiteX3" fmla="*/ 3019920 w 3019920"/>
              <a:gd name="connsiteY3" fmla="*/ 0 h 422548"/>
              <a:gd name="connsiteX0" fmla="*/ 0 w 3213320"/>
              <a:gd name="connsiteY0" fmla="*/ 415360 h 415360"/>
              <a:gd name="connsiteX1" fmla="*/ 391372 w 3213320"/>
              <a:gd name="connsiteY1" fmla="*/ 0 h 415360"/>
              <a:gd name="connsiteX2" fmla="*/ 1136570 w 3213320"/>
              <a:gd name="connsiteY2" fmla="*/ 0 h 415360"/>
              <a:gd name="connsiteX3" fmla="*/ 3213320 w 3213320"/>
              <a:gd name="connsiteY3" fmla="*/ 7187 h 415360"/>
              <a:gd name="connsiteX0" fmla="*/ 0 w 3012446"/>
              <a:gd name="connsiteY0" fmla="*/ 415360 h 415360"/>
              <a:gd name="connsiteX1" fmla="*/ 391372 w 3012446"/>
              <a:gd name="connsiteY1" fmla="*/ 0 h 415360"/>
              <a:gd name="connsiteX2" fmla="*/ 1136570 w 3012446"/>
              <a:gd name="connsiteY2" fmla="*/ 0 h 415360"/>
              <a:gd name="connsiteX3" fmla="*/ 3012446 w 3012446"/>
              <a:gd name="connsiteY3" fmla="*/ 7187 h 4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2446" h="415360">
                <a:moveTo>
                  <a:pt x="0" y="415360"/>
                </a:moveTo>
                <a:cubicBezTo>
                  <a:pt x="0" y="186045"/>
                  <a:pt x="175103" y="0"/>
                  <a:pt x="391372" y="0"/>
                </a:cubicBezTo>
                <a:lnTo>
                  <a:pt x="1136570" y="0"/>
                </a:lnTo>
                <a:lnTo>
                  <a:pt x="3012446" y="7187"/>
                </a:lnTo>
              </a:path>
            </a:pathLst>
          </a:custGeom>
          <a:noFill/>
          <a:ln w="9551" cap="flat">
            <a:solidFill>
              <a:srgbClr val="FA6300"/>
            </a:solidFill>
            <a:prstDash val="sysDash"/>
            <a:miter/>
          </a:ln>
        </p:spPr>
        <p:txBody>
          <a:bodyPr rtlCol="0" anchor="ctr"/>
          <a:lstStyle/>
          <a:p>
            <a:pPr defTabSz="829544">
              <a:buClrTx/>
            </a:pPr>
            <a:endParaRPr lang="pt-BR" sz="3266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xmlns="" id="{3AF1111A-D273-8E0A-4918-07E8DCB759E6}"/>
              </a:ext>
            </a:extLst>
          </p:cNvPr>
          <p:cNvSpPr/>
          <p:nvPr/>
        </p:nvSpPr>
        <p:spPr>
          <a:xfrm>
            <a:off x="12151034" y="6299934"/>
            <a:ext cx="1567610" cy="561727"/>
          </a:xfrm>
          <a:prstGeom prst="roundRect">
            <a:avLst>
              <a:gd name="adj" fmla="val 50000"/>
            </a:avLst>
          </a:prstGeom>
          <a:solidFill>
            <a:srgbClr val="FA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5663">
              <a:lnSpc>
                <a:spcPts val="907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7" b="1" kern="1200" dirty="0">
                <a:solidFill>
                  <a:prstClr val="white"/>
                </a:solidFill>
                <a:latin typeface="Montserrat" panose="00000500000000000000" pitchFamily="2" charset="0"/>
              </a:rPr>
              <a:t>Eduardo Vasconcelos</a:t>
            </a: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>.</a:t>
            </a:r>
            <a:b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7" kern="1200" dirty="0" err="1">
                <a:solidFill>
                  <a:prstClr val="white"/>
                </a:solidFill>
                <a:latin typeface="Montserrat" panose="00000500000000000000" pitchFamily="2" charset="0"/>
              </a:rPr>
              <a:t>Op</a:t>
            </a: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>, Clientes e Tecnologia</a:t>
            </a: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xmlns="" id="{9E8C9C83-F4DE-ECE4-4583-163CF032DAE6}"/>
              </a:ext>
            </a:extLst>
          </p:cNvPr>
          <p:cNvSpPr/>
          <p:nvPr/>
        </p:nvSpPr>
        <p:spPr>
          <a:xfrm>
            <a:off x="12151034" y="7059707"/>
            <a:ext cx="1567610" cy="66524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Fábio Magalhães</a:t>
            </a:r>
            <a: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Supte. Clientes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xmlns="" id="{FA9FB6DA-06C4-2804-F651-F8BCE588AA3D}"/>
              </a:ext>
            </a:extLst>
          </p:cNvPr>
          <p:cNvSpPr/>
          <p:nvPr/>
        </p:nvSpPr>
        <p:spPr>
          <a:xfrm>
            <a:off x="12151034" y="9339353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Maria Evangelista</a:t>
            </a:r>
            <a: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Supte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 Ops Atacado</a:t>
            </a:r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xmlns="" id="{A324D0DB-7245-ACD1-3979-8A526E79826D}"/>
              </a:ext>
            </a:extLst>
          </p:cNvPr>
          <p:cNvSpPr/>
          <p:nvPr/>
        </p:nvSpPr>
        <p:spPr>
          <a:xfrm>
            <a:off x="12151034" y="7819588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5663">
              <a:lnSpc>
                <a:spcPts val="726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Carmem Duarte</a:t>
            </a:r>
          </a:p>
          <a:p>
            <a:pPr algn="ctr" defTabSz="345663">
              <a:lnSpc>
                <a:spcPts val="726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Supte. </a:t>
            </a: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Ops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 Varejo e </a:t>
            </a: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Facilities</a:t>
            </a:r>
            <a:endParaRPr lang="pt-BR" sz="909" kern="12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xmlns="" id="{398F950D-883F-CD5D-BF27-C0B4CBE41C86}"/>
              </a:ext>
            </a:extLst>
          </p:cNvPr>
          <p:cNvSpPr/>
          <p:nvPr/>
        </p:nvSpPr>
        <p:spPr>
          <a:xfrm>
            <a:off x="12151034" y="8579470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5663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Priscila Martinez</a:t>
            </a:r>
          </a:p>
          <a:p>
            <a:pPr algn="ctr" defTabSz="345663">
              <a:lnSpc>
                <a:spcPts val="726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Supte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Gov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 TI e </a:t>
            </a: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Ops</a:t>
            </a:r>
            <a:endParaRPr lang="pt-BR" sz="909" kern="12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151" name="Retângulo: Cantos Arredondados 150">
            <a:extLst>
              <a:ext uri="{FF2B5EF4-FFF2-40B4-BE49-F238E27FC236}">
                <a16:creationId xmlns:a16="http://schemas.microsoft.com/office/drawing/2014/main" xmlns="" id="{B18E31E0-9FBC-AC2E-8E0E-6DD102257ADB}"/>
              </a:ext>
            </a:extLst>
          </p:cNvPr>
          <p:cNvSpPr/>
          <p:nvPr/>
        </p:nvSpPr>
        <p:spPr>
          <a:xfrm>
            <a:off x="12151034" y="10854808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Everton Sims</a:t>
            </a:r>
            <a: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Supte. Infraestrutura</a:t>
            </a:r>
          </a:p>
        </p:txBody>
      </p:sp>
      <p:sp>
        <p:nvSpPr>
          <p:cNvPr id="149" name="Retângulo: Cantos Arredondados 148">
            <a:extLst>
              <a:ext uri="{FF2B5EF4-FFF2-40B4-BE49-F238E27FC236}">
                <a16:creationId xmlns:a16="http://schemas.microsoft.com/office/drawing/2014/main" xmlns="" id="{BE216C5E-E68C-C257-B693-5B7898575DFE}"/>
              </a:ext>
            </a:extLst>
          </p:cNvPr>
          <p:cNvSpPr/>
          <p:nvPr/>
        </p:nvSpPr>
        <p:spPr>
          <a:xfrm>
            <a:off x="12151034" y="10099236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Cintia Calmon</a:t>
            </a:r>
            <a: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Supte. Desenvolvimento</a:t>
            </a:r>
          </a:p>
        </p:txBody>
      </p:sp>
      <p:sp>
        <p:nvSpPr>
          <p:cNvPr id="147" name="Retângulo: Cantos Arredondados 146">
            <a:extLst>
              <a:ext uri="{FF2B5EF4-FFF2-40B4-BE49-F238E27FC236}">
                <a16:creationId xmlns:a16="http://schemas.microsoft.com/office/drawing/2014/main" xmlns="" id="{B332F0D2-AA54-7C63-C6D3-180707B8B16C}"/>
              </a:ext>
            </a:extLst>
          </p:cNvPr>
          <p:cNvSpPr/>
          <p:nvPr/>
        </p:nvSpPr>
        <p:spPr>
          <a:xfrm>
            <a:off x="12151034" y="11610379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Paulo Felipe</a:t>
            </a:r>
            <a:r>
              <a:rPr lang="pt-BR" sz="909" kern="1200" dirty="0">
                <a:solidFill>
                  <a:srgbClr val="00B050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srgbClr val="00B050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Supte. Gov, e. Arquitetura</a:t>
            </a:r>
          </a:p>
        </p:txBody>
      </p:sp>
      <p:pic>
        <p:nvPicPr>
          <p:cNvPr id="73" name="Imagem 72" descr="Ícone&#10;&#10;Descrição gerada automaticamente">
            <a:extLst>
              <a:ext uri="{FF2B5EF4-FFF2-40B4-BE49-F238E27FC236}">
                <a16:creationId xmlns:a16="http://schemas.microsoft.com/office/drawing/2014/main" xmlns="" id="{21ACBF0B-C861-D9ED-7DC9-BAB9961EB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296" y="399290"/>
            <a:ext cx="516816" cy="784135"/>
          </a:xfrm>
          <a:prstGeom prst="rect">
            <a:avLst/>
          </a:prstGeom>
        </p:spPr>
      </p:pic>
      <p:sp>
        <p:nvSpPr>
          <p:cNvPr id="116" name="Retângulo: Cantos Arredondados 115">
            <a:extLst>
              <a:ext uri="{FF2B5EF4-FFF2-40B4-BE49-F238E27FC236}">
                <a16:creationId xmlns:a16="http://schemas.microsoft.com/office/drawing/2014/main" xmlns="" id="{CB29630A-9FD1-813F-635D-1A5745AB6D12}"/>
              </a:ext>
            </a:extLst>
          </p:cNvPr>
          <p:cNvSpPr/>
          <p:nvPr/>
        </p:nvSpPr>
        <p:spPr>
          <a:xfrm>
            <a:off x="7741526" y="6299934"/>
            <a:ext cx="1567610" cy="561727"/>
          </a:xfrm>
          <a:prstGeom prst="roundRect">
            <a:avLst>
              <a:gd name="adj" fmla="val 50000"/>
            </a:avLst>
          </a:prstGeom>
          <a:solidFill>
            <a:srgbClr val="FA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270">
              <a:lnSpc>
                <a:spcPts val="1038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7" b="1" kern="1200" dirty="0">
                <a:solidFill>
                  <a:prstClr val="white"/>
                </a:solidFill>
                <a:latin typeface="Montserrat" panose="00000500000000000000" pitchFamily="2" charset="0"/>
              </a:rPr>
              <a:t>Ricardo Takeyama</a:t>
            </a: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>Dir. Crédito PF, Cobrança e Dados</a:t>
            </a:r>
          </a:p>
        </p:txBody>
      </p:sp>
      <p:sp>
        <p:nvSpPr>
          <p:cNvPr id="120" name="Retângulo: Cantos Arredondados 119">
            <a:extLst>
              <a:ext uri="{FF2B5EF4-FFF2-40B4-BE49-F238E27FC236}">
                <a16:creationId xmlns:a16="http://schemas.microsoft.com/office/drawing/2014/main" xmlns="" id="{159D64CA-0C36-C93A-1304-1736EA992118}"/>
              </a:ext>
            </a:extLst>
          </p:cNvPr>
          <p:cNvSpPr/>
          <p:nvPr/>
        </p:nvSpPr>
        <p:spPr>
          <a:xfrm>
            <a:off x="7741526" y="7059707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Bruno Souza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 Políticas Crédito</a:t>
            </a:r>
          </a:p>
        </p:txBody>
      </p:sp>
      <p:pic>
        <p:nvPicPr>
          <p:cNvPr id="127" name="Imagem 126" descr="Homem de camisa azul olhando para frente&#10;&#10;Descrição gerada automaticamente">
            <a:extLst>
              <a:ext uri="{FF2B5EF4-FFF2-40B4-BE49-F238E27FC236}">
                <a16:creationId xmlns:a16="http://schemas.microsoft.com/office/drawing/2014/main" xmlns="" id="{BC0A9348-971B-B4DA-7F58-BFFF65142B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t="2398" r="7878" b="15407"/>
          <a:stretch/>
        </p:blipFill>
        <p:spPr>
          <a:xfrm>
            <a:off x="7954031" y="4867694"/>
            <a:ext cx="1173585" cy="1175708"/>
          </a:xfrm>
          <a:prstGeom prst="ellipse">
            <a:avLst/>
          </a:prstGeom>
          <a:ln w="19050" cap="rnd">
            <a:solidFill>
              <a:srgbClr val="FA6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63" name="Retângulo: Cantos Arredondados 162">
            <a:extLst>
              <a:ext uri="{FF2B5EF4-FFF2-40B4-BE49-F238E27FC236}">
                <a16:creationId xmlns:a16="http://schemas.microsoft.com/office/drawing/2014/main" xmlns="" id="{CCFBB3BD-E659-D28C-8AB0-1A488DC74F5E}"/>
              </a:ext>
            </a:extLst>
          </p:cNvPr>
          <p:cNvSpPr/>
          <p:nvPr/>
        </p:nvSpPr>
        <p:spPr>
          <a:xfrm>
            <a:off x="4048088" y="3859632"/>
            <a:ext cx="2657751" cy="743158"/>
          </a:xfrm>
          <a:prstGeom prst="roundRect">
            <a:avLst>
              <a:gd name="adj" fmla="val 50000"/>
            </a:avLst>
          </a:prstGeom>
          <a:solidFill>
            <a:srgbClr val="46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1633" b="1" kern="1200" dirty="0">
                <a:solidFill>
                  <a:prstClr val="white"/>
                </a:solidFill>
                <a:latin typeface="Montserrat" panose="00000500000000000000" pitchFamily="2" charset="0"/>
              </a:rPr>
              <a:t>Flávio Guimarães</a:t>
            </a:r>
            <a:r>
              <a:rPr lang="pt-BR" sz="1452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1452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1452" kern="1200" dirty="0">
                <a:solidFill>
                  <a:prstClr val="white"/>
                </a:solidFill>
                <a:latin typeface="Montserrat" panose="00000500000000000000" pitchFamily="2" charset="0"/>
              </a:rPr>
              <a:t>VP Sustentação </a:t>
            </a:r>
            <a:br>
              <a:rPr lang="pt-BR" sz="1452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1452" kern="1200" dirty="0">
                <a:solidFill>
                  <a:prstClr val="white"/>
                </a:solidFill>
                <a:latin typeface="Montserrat" panose="00000500000000000000" pitchFamily="2" charset="0"/>
              </a:rPr>
              <a:t>de Negócios</a:t>
            </a:r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xmlns="" id="{F04C421C-46BE-FEF1-7642-1B0A55A83F33}"/>
              </a:ext>
            </a:extLst>
          </p:cNvPr>
          <p:cNvSpPr/>
          <p:nvPr/>
        </p:nvSpPr>
        <p:spPr>
          <a:xfrm>
            <a:off x="11162182" y="2784772"/>
            <a:ext cx="2657751" cy="743158"/>
          </a:xfrm>
          <a:prstGeom prst="roundRect">
            <a:avLst>
              <a:gd name="adj" fmla="val 50000"/>
            </a:avLst>
          </a:prstGeom>
          <a:solidFill>
            <a:srgbClr val="46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1452" b="1" kern="1200" dirty="0">
                <a:solidFill>
                  <a:prstClr val="white"/>
                </a:solidFill>
                <a:latin typeface="Montserrat" panose="00000500000000000000" pitchFamily="2" charset="0"/>
              </a:rPr>
              <a:t>Felix Cardamone</a:t>
            </a:r>
            <a:r>
              <a:rPr lang="pt-BR" sz="1270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1270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1270" kern="1200" dirty="0">
                <a:solidFill>
                  <a:prstClr val="white"/>
                </a:solidFill>
                <a:latin typeface="Montserrat" panose="00000500000000000000" pitchFamily="2" charset="0"/>
              </a:rPr>
              <a:t>CEO</a:t>
            </a:r>
          </a:p>
        </p:txBody>
      </p:sp>
      <p:sp>
        <p:nvSpPr>
          <p:cNvPr id="339" name="Retângulo: Cantos Arredondados 338">
            <a:extLst>
              <a:ext uri="{FF2B5EF4-FFF2-40B4-BE49-F238E27FC236}">
                <a16:creationId xmlns:a16="http://schemas.microsoft.com/office/drawing/2014/main" xmlns="" id="{604A9F02-E1F0-C2C2-432F-AEB7543BF033}"/>
              </a:ext>
            </a:extLst>
          </p:cNvPr>
          <p:cNvSpPr/>
          <p:nvPr/>
        </p:nvSpPr>
        <p:spPr>
          <a:xfrm>
            <a:off x="20422906" y="862804"/>
            <a:ext cx="1916425" cy="2519338"/>
          </a:xfrm>
          <a:prstGeom prst="roundRect">
            <a:avLst>
              <a:gd name="adj" fmla="val 372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endParaRPr lang="pt-BR" sz="3266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1" name="Retângulo: Cantos Arredondados 350">
            <a:extLst>
              <a:ext uri="{FF2B5EF4-FFF2-40B4-BE49-F238E27FC236}">
                <a16:creationId xmlns:a16="http://schemas.microsoft.com/office/drawing/2014/main" xmlns="" id="{ACDC8A79-05F0-2FD4-19F2-7ACA42889B27}"/>
              </a:ext>
            </a:extLst>
          </p:cNvPr>
          <p:cNvSpPr/>
          <p:nvPr/>
        </p:nvSpPr>
        <p:spPr>
          <a:xfrm>
            <a:off x="20597314" y="2382070"/>
            <a:ext cx="1567610" cy="56172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Alexandre Binnie</a:t>
            </a:r>
            <a:b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Supte. Auditoria</a:t>
            </a:r>
          </a:p>
        </p:txBody>
      </p:sp>
      <p:sp>
        <p:nvSpPr>
          <p:cNvPr id="352" name="Retângulo 351">
            <a:extLst>
              <a:ext uri="{FF2B5EF4-FFF2-40B4-BE49-F238E27FC236}">
                <a16:creationId xmlns:a16="http://schemas.microsoft.com/office/drawing/2014/main" xmlns="" id="{6E9ED14C-B80E-5AD6-BF35-3BB0A81970B2}"/>
              </a:ext>
            </a:extLst>
          </p:cNvPr>
          <p:cNvSpPr/>
          <p:nvPr/>
        </p:nvSpPr>
        <p:spPr>
          <a:xfrm>
            <a:off x="20726098" y="2568958"/>
            <a:ext cx="1310045" cy="403070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829544">
              <a:buClrTx/>
            </a:pPr>
            <a:endParaRPr lang="pt-BR" sz="3266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endParaRPr>
          </a:p>
        </p:txBody>
      </p:sp>
      <p:sp>
        <p:nvSpPr>
          <p:cNvPr id="335" name="Retângulo: Cantos Arredondados 334">
            <a:extLst>
              <a:ext uri="{FF2B5EF4-FFF2-40B4-BE49-F238E27FC236}">
                <a16:creationId xmlns:a16="http://schemas.microsoft.com/office/drawing/2014/main" xmlns="" id="{50F1A4AC-B179-4F05-93B8-57CC4DB026A8}"/>
              </a:ext>
            </a:extLst>
          </p:cNvPr>
          <p:cNvSpPr/>
          <p:nvPr/>
        </p:nvSpPr>
        <p:spPr>
          <a:xfrm>
            <a:off x="6087123" y="10091340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849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Flávio Felício</a:t>
            </a:r>
            <a:endParaRPr lang="pt-BR" sz="909" kern="1200" dirty="0">
              <a:solidFill>
                <a:srgbClr val="462A71"/>
              </a:solidFill>
              <a:latin typeface="Montserrat" panose="00000500000000000000" pitchFamily="2" charset="0"/>
            </a:endParaRPr>
          </a:p>
          <a:p>
            <a:pPr algn="ctr" defTabSz="51849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Ger. </a:t>
            </a: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Exec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 de Captação</a:t>
            </a:r>
            <a:endParaRPr lang="pt-BR" sz="909" kern="12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367" name="Retângulo: Cantos Arredondados 366">
            <a:extLst>
              <a:ext uri="{FF2B5EF4-FFF2-40B4-BE49-F238E27FC236}">
                <a16:creationId xmlns:a16="http://schemas.microsoft.com/office/drawing/2014/main" xmlns="" id="{9B17BB3C-9426-48EA-94CF-0FC5D7F40287}"/>
              </a:ext>
            </a:extLst>
          </p:cNvPr>
          <p:cNvSpPr/>
          <p:nvPr/>
        </p:nvSpPr>
        <p:spPr>
          <a:xfrm>
            <a:off x="6087123" y="8569297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849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Thiago Torquatto</a:t>
            </a:r>
            <a: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Supte. Tesouraria</a:t>
            </a:r>
          </a:p>
        </p:txBody>
      </p:sp>
      <p:sp>
        <p:nvSpPr>
          <p:cNvPr id="317" name="Retângulo: Cantos Arredondados 316">
            <a:extLst>
              <a:ext uri="{FF2B5EF4-FFF2-40B4-BE49-F238E27FC236}">
                <a16:creationId xmlns:a16="http://schemas.microsoft.com/office/drawing/2014/main" xmlns="" id="{1963E631-9CE3-43A1-A0B2-66A0006D67CB}"/>
              </a:ext>
            </a:extLst>
          </p:cNvPr>
          <p:cNvSpPr/>
          <p:nvPr/>
        </p:nvSpPr>
        <p:spPr>
          <a:xfrm>
            <a:off x="1385376" y="4875659"/>
            <a:ext cx="1567610" cy="56172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Danilo Herculano 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Supte. RI M&amp;A</a:t>
            </a:r>
          </a:p>
        </p:txBody>
      </p:sp>
      <p:sp>
        <p:nvSpPr>
          <p:cNvPr id="324" name="Retângulo: Cantos Arredondados 323">
            <a:extLst>
              <a:ext uri="{FF2B5EF4-FFF2-40B4-BE49-F238E27FC236}">
                <a16:creationId xmlns:a16="http://schemas.microsoft.com/office/drawing/2014/main" xmlns="" id="{FB4FD3C6-91FA-49F6-BF3F-7E8A7D74401A}"/>
              </a:ext>
            </a:extLst>
          </p:cNvPr>
          <p:cNvSpPr/>
          <p:nvPr/>
        </p:nvSpPr>
        <p:spPr>
          <a:xfrm>
            <a:off x="1385376" y="5596317"/>
            <a:ext cx="1567610" cy="56172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17" rIns="65317"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Rosângela Kichimoto</a:t>
            </a:r>
          </a:p>
          <a:p>
            <a:pPr algn="ctr" defTabSz="829544">
              <a:buClrTx/>
            </a:pP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Supte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 Créd. Atacado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6107BC0B-B1C2-60F2-B360-96D03FC471E4}"/>
              </a:ext>
            </a:extLst>
          </p:cNvPr>
          <p:cNvSpPr/>
          <p:nvPr/>
        </p:nvSpPr>
        <p:spPr>
          <a:xfrm>
            <a:off x="7741526" y="7815808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Renato Luchetta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Supte. de Cobrança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xmlns="" id="{98C70691-D0E7-F968-E313-FD14CABCBCF3}"/>
              </a:ext>
            </a:extLst>
          </p:cNvPr>
          <p:cNvSpPr/>
          <p:nvPr/>
        </p:nvSpPr>
        <p:spPr>
          <a:xfrm>
            <a:off x="13836365" y="9336791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270">
              <a:lnSpc>
                <a:spcPts val="907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Juliano Seixas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Ger. Exec. Prevenção à Fraude</a:t>
            </a:r>
            <a:endParaRPr lang="pt-BR" sz="909" kern="12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456" name="Retângulo: Cantos Arredondados 455">
            <a:extLst>
              <a:ext uri="{FF2B5EF4-FFF2-40B4-BE49-F238E27FC236}">
                <a16:creationId xmlns:a16="http://schemas.microsoft.com/office/drawing/2014/main" xmlns="" id="{C951A804-79CB-1D41-B12F-E8B97192C8D8}"/>
              </a:ext>
            </a:extLst>
          </p:cNvPr>
          <p:cNvSpPr/>
          <p:nvPr/>
        </p:nvSpPr>
        <p:spPr>
          <a:xfrm>
            <a:off x="16515778" y="6299934"/>
            <a:ext cx="1567610" cy="561727"/>
          </a:xfrm>
          <a:prstGeom prst="roundRect">
            <a:avLst>
              <a:gd name="adj" fmla="val 50000"/>
            </a:avLst>
          </a:prstGeom>
          <a:solidFill>
            <a:srgbClr val="FA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7" b="1" kern="1200" dirty="0">
                <a:solidFill>
                  <a:prstClr val="white"/>
                </a:solidFill>
                <a:latin typeface="Montserrat" panose="00000500000000000000" pitchFamily="2" charset="0"/>
              </a:rPr>
              <a:t>Edilson Jardim</a:t>
            </a: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>Dir. Comercial</a:t>
            </a:r>
          </a:p>
        </p:txBody>
      </p:sp>
      <p:sp>
        <p:nvSpPr>
          <p:cNvPr id="453" name="Retângulo: Cantos Arredondados 452">
            <a:extLst>
              <a:ext uri="{FF2B5EF4-FFF2-40B4-BE49-F238E27FC236}">
                <a16:creationId xmlns:a16="http://schemas.microsoft.com/office/drawing/2014/main" xmlns="" id="{55F78447-2750-E32D-416E-1666A1D8A3D5}"/>
              </a:ext>
            </a:extLst>
          </p:cNvPr>
          <p:cNvSpPr/>
          <p:nvPr/>
        </p:nvSpPr>
        <p:spPr>
          <a:xfrm>
            <a:off x="16515778" y="7057143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Gustavo Quites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Supte. Comercial </a:t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Corban e help!</a:t>
            </a:r>
          </a:p>
        </p:txBody>
      </p:sp>
      <p:sp>
        <p:nvSpPr>
          <p:cNvPr id="448" name="Retângulo: Cantos Arredondados 447">
            <a:extLst>
              <a:ext uri="{FF2B5EF4-FFF2-40B4-BE49-F238E27FC236}">
                <a16:creationId xmlns:a16="http://schemas.microsoft.com/office/drawing/2014/main" xmlns="" id="{ED5B6E41-3C2B-FDD7-A8DF-B8F425756F2E}"/>
              </a:ext>
            </a:extLst>
          </p:cNvPr>
          <p:cNvSpPr/>
          <p:nvPr/>
        </p:nvSpPr>
        <p:spPr>
          <a:xfrm>
            <a:off x="16515778" y="7813377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Antônio Avila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Ger. Exec. Agências</a:t>
            </a:r>
            <a:endParaRPr lang="pt-BR" sz="909" kern="12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445" name="Retângulo: Cantos Arredondados 444">
            <a:extLst>
              <a:ext uri="{FF2B5EF4-FFF2-40B4-BE49-F238E27FC236}">
                <a16:creationId xmlns:a16="http://schemas.microsoft.com/office/drawing/2014/main" xmlns="" id="{2E96173A-70B7-AD4F-C52D-FA0F5681FAEA}"/>
              </a:ext>
            </a:extLst>
          </p:cNvPr>
          <p:cNvSpPr/>
          <p:nvPr/>
        </p:nvSpPr>
        <p:spPr>
          <a:xfrm>
            <a:off x="20084491" y="4876274"/>
            <a:ext cx="1567610" cy="56172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Arthur Sargo</a:t>
            </a:r>
            <a: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Supte. Comercial Empresas</a:t>
            </a:r>
          </a:p>
        </p:txBody>
      </p:sp>
      <p:sp>
        <p:nvSpPr>
          <p:cNvPr id="424" name="Retângulo: Cantos Arredondados 423">
            <a:extLst>
              <a:ext uri="{FF2B5EF4-FFF2-40B4-BE49-F238E27FC236}">
                <a16:creationId xmlns:a16="http://schemas.microsoft.com/office/drawing/2014/main" xmlns="" id="{FB99DD16-0148-BAFA-00E4-0746702D4D28}"/>
              </a:ext>
            </a:extLst>
          </p:cNvPr>
          <p:cNvSpPr/>
          <p:nvPr/>
        </p:nvSpPr>
        <p:spPr>
          <a:xfrm>
            <a:off x="17602310" y="3790737"/>
            <a:ext cx="2657751" cy="743158"/>
          </a:xfrm>
          <a:prstGeom prst="roundRect">
            <a:avLst>
              <a:gd name="adj" fmla="val 50000"/>
            </a:avLst>
          </a:prstGeom>
          <a:solidFill>
            <a:srgbClr val="46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61319">
              <a:spcBef>
                <a:spcPct val="0"/>
              </a:spcBef>
              <a:spcAft>
                <a:spcPct val="35000"/>
              </a:spcAft>
              <a:buClrTx/>
              <a:defRPr/>
            </a:pPr>
            <a:r>
              <a:rPr lang="pt-BR" sz="1452" b="1" kern="1200" dirty="0">
                <a:solidFill>
                  <a:prstClr val="white"/>
                </a:solidFill>
                <a:latin typeface="Montserrat" panose="00000500000000000000" pitchFamily="2" charset="0"/>
              </a:rPr>
              <a:t>João Consiglio</a:t>
            </a:r>
            <a:r>
              <a:rPr lang="pt-BR" sz="1452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1452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1452" kern="1200" dirty="0">
                <a:solidFill>
                  <a:prstClr val="white"/>
                </a:solidFill>
                <a:latin typeface="Montserrat" panose="00000500000000000000" pitchFamily="2" charset="0"/>
              </a:rPr>
              <a:t>VP Produtos e Comercial</a:t>
            </a:r>
          </a:p>
        </p:txBody>
      </p:sp>
      <p:sp>
        <p:nvSpPr>
          <p:cNvPr id="420" name="Retângulo: Cantos Arredondados 419">
            <a:extLst>
              <a:ext uri="{FF2B5EF4-FFF2-40B4-BE49-F238E27FC236}">
                <a16:creationId xmlns:a16="http://schemas.microsoft.com/office/drawing/2014/main" xmlns="" id="{BE44BF46-5D37-9557-FC9C-AA646CE2FAEE}"/>
              </a:ext>
            </a:extLst>
          </p:cNvPr>
          <p:cNvSpPr/>
          <p:nvPr/>
        </p:nvSpPr>
        <p:spPr>
          <a:xfrm>
            <a:off x="20077869" y="5596317"/>
            <a:ext cx="1567610" cy="56172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Pedro Pontes</a:t>
            </a:r>
            <a:r>
              <a:rPr lang="pt-BR" sz="909" b="1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9" b="1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Ger. Exec. Planej Comercial</a:t>
            </a:r>
          </a:p>
        </p:txBody>
      </p:sp>
      <p:sp>
        <p:nvSpPr>
          <p:cNvPr id="414" name="Retângulo: Cantos Arredondados 413">
            <a:extLst>
              <a:ext uri="{FF2B5EF4-FFF2-40B4-BE49-F238E27FC236}">
                <a16:creationId xmlns:a16="http://schemas.microsoft.com/office/drawing/2014/main" xmlns="" id="{D76F57C0-314C-E668-E671-0259DAAEFA04}"/>
              </a:ext>
            </a:extLst>
          </p:cNvPr>
          <p:cNvSpPr/>
          <p:nvPr/>
        </p:nvSpPr>
        <p:spPr>
          <a:xfrm>
            <a:off x="18325371" y="7819588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Márcio Miranda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Supte. Produtos Cartões</a:t>
            </a:r>
          </a:p>
        </p:txBody>
      </p:sp>
      <p:sp>
        <p:nvSpPr>
          <p:cNvPr id="413" name="Retângulo: Cantos Arredondados 412">
            <a:extLst>
              <a:ext uri="{FF2B5EF4-FFF2-40B4-BE49-F238E27FC236}">
                <a16:creationId xmlns:a16="http://schemas.microsoft.com/office/drawing/2014/main" xmlns="" id="{E881499B-8910-744C-9CA5-474220CEF8BE}"/>
              </a:ext>
            </a:extLst>
          </p:cNvPr>
          <p:cNvSpPr/>
          <p:nvPr/>
        </p:nvSpPr>
        <p:spPr>
          <a:xfrm>
            <a:off x="18325371" y="9352480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Bruno Macedo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Ger. Design</a:t>
            </a:r>
          </a:p>
        </p:txBody>
      </p:sp>
      <p:sp>
        <p:nvSpPr>
          <p:cNvPr id="410" name="Retângulo: Cantos Arredondados 409">
            <a:extLst>
              <a:ext uri="{FF2B5EF4-FFF2-40B4-BE49-F238E27FC236}">
                <a16:creationId xmlns:a16="http://schemas.microsoft.com/office/drawing/2014/main" xmlns="" id="{CA7AC63C-F9E3-55BE-A121-ADCA9F49AF89}"/>
              </a:ext>
            </a:extLst>
          </p:cNvPr>
          <p:cNvSpPr/>
          <p:nvPr/>
        </p:nvSpPr>
        <p:spPr>
          <a:xfrm>
            <a:off x="18325371" y="8579470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Rafael Carelli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Supte. B2C e Banco Digital</a:t>
            </a:r>
          </a:p>
        </p:txBody>
      </p:sp>
      <p:pic>
        <p:nvPicPr>
          <p:cNvPr id="398" name="Imagem 397">
            <a:extLst>
              <a:ext uri="{FF2B5EF4-FFF2-40B4-BE49-F238E27FC236}">
                <a16:creationId xmlns:a16="http://schemas.microsoft.com/office/drawing/2014/main" xmlns="" id="{0F5A5EE5-D92F-6B2A-1A35-3044865523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t="6998" r="10410" b="11996"/>
          <a:stretch/>
        </p:blipFill>
        <p:spPr>
          <a:xfrm>
            <a:off x="18572210" y="4867694"/>
            <a:ext cx="1197622" cy="1175708"/>
          </a:xfrm>
          <a:prstGeom prst="ellipse">
            <a:avLst/>
          </a:prstGeom>
          <a:ln w="19050" cap="rnd">
            <a:solidFill>
              <a:srgbClr val="FA6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461" name="Retângulo: Cantos Arredondados 460">
            <a:extLst>
              <a:ext uri="{FF2B5EF4-FFF2-40B4-BE49-F238E27FC236}">
                <a16:creationId xmlns:a16="http://schemas.microsoft.com/office/drawing/2014/main" xmlns="" id="{3CA9E108-3D9C-EFDC-402D-6FF8FF5A12A2}"/>
              </a:ext>
            </a:extLst>
          </p:cNvPr>
          <p:cNvSpPr/>
          <p:nvPr/>
        </p:nvSpPr>
        <p:spPr>
          <a:xfrm>
            <a:off x="13836365" y="8576905"/>
            <a:ext cx="1567610" cy="65003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Maria Campos</a:t>
            </a:r>
            <a:r>
              <a:rPr lang="pt-BR" sz="909" b="1" kern="1200" dirty="0">
                <a:solidFill>
                  <a:prstClr val="black"/>
                </a:solidFill>
                <a:latin typeface="Montserrat" panose="00000500000000000000" pitchFamily="2" charset="0"/>
              </a:rPr>
              <a:t/>
            </a:r>
            <a:br>
              <a:rPr lang="pt-BR" sz="909" b="1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Ger. Exec. </a:t>
            </a: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Compli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. e Cont. Internos </a:t>
            </a:r>
            <a:endParaRPr lang="pt-BR" sz="909" kern="1200" dirty="0">
              <a:solidFill>
                <a:srgbClr val="00B050"/>
              </a:solidFill>
              <a:latin typeface="Montserrat" panose="00000500000000000000" pitchFamily="2" charset="0"/>
            </a:endParaRPr>
          </a:p>
        </p:txBody>
      </p:sp>
      <p:sp>
        <p:nvSpPr>
          <p:cNvPr id="435" name="Retângulo: Cantos Arredondados 434">
            <a:extLst>
              <a:ext uri="{FF2B5EF4-FFF2-40B4-BE49-F238E27FC236}">
                <a16:creationId xmlns:a16="http://schemas.microsoft.com/office/drawing/2014/main" xmlns="" id="{4E23C3A0-CFC3-6C5D-35E3-981866286264}"/>
              </a:ext>
            </a:extLst>
          </p:cNvPr>
          <p:cNvSpPr/>
          <p:nvPr/>
        </p:nvSpPr>
        <p:spPr>
          <a:xfrm>
            <a:off x="13836365" y="7057143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Humberto Guimarães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Supte. Seg. </a:t>
            </a: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Inform</a:t>
            </a:r>
            <a:endParaRPr lang="pt-BR" sz="909" kern="12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394" name="Retângulo: Cantos Arredondados 393">
            <a:extLst>
              <a:ext uri="{FF2B5EF4-FFF2-40B4-BE49-F238E27FC236}">
                <a16:creationId xmlns:a16="http://schemas.microsoft.com/office/drawing/2014/main" xmlns="" id="{8A920C15-AC10-19F3-2218-9090A906F98C}"/>
              </a:ext>
            </a:extLst>
          </p:cNvPr>
          <p:cNvSpPr/>
          <p:nvPr/>
        </p:nvSpPr>
        <p:spPr>
          <a:xfrm>
            <a:off x="13836365" y="6299934"/>
            <a:ext cx="1567610" cy="561727"/>
          </a:xfrm>
          <a:prstGeom prst="roundRect">
            <a:avLst>
              <a:gd name="adj" fmla="val 50000"/>
            </a:avLst>
          </a:prstGeom>
          <a:solidFill>
            <a:srgbClr val="FA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7" b="1" kern="1200" dirty="0">
                <a:solidFill>
                  <a:prstClr val="white"/>
                </a:solidFill>
                <a:latin typeface="Montserrat" panose="00000500000000000000" pitchFamily="2" charset="0"/>
              </a:rPr>
              <a:t>Felice Napolitano</a:t>
            </a: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>Dir. de Riscos Integrados</a:t>
            </a:r>
            <a:endParaRPr lang="pt-BR" sz="909" kern="12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390" name="Retângulo: Cantos Arredondados 389">
            <a:extLst>
              <a:ext uri="{FF2B5EF4-FFF2-40B4-BE49-F238E27FC236}">
                <a16:creationId xmlns:a16="http://schemas.microsoft.com/office/drawing/2014/main" xmlns="" id="{80976D8A-A9A3-1B78-83A0-7D3EEA1853DA}"/>
              </a:ext>
            </a:extLst>
          </p:cNvPr>
          <p:cNvSpPr/>
          <p:nvPr/>
        </p:nvSpPr>
        <p:spPr>
          <a:xfrm>
            <a:off x="13836365" y="7817024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Rodrigo Villalobos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Supte. Riscos</a:t>
            </a:r>
          </a:p>
        </p:txBody>
      </p:sp>
      <p:pic>
        <p:nvPicPr>
          <p:cNvPr id="14" name="Espaço Reservado para Imagem 2" descr="Homem de camisa vermelha&#10;&#10;Descrição gerada automaticamente">
            <a:extLst>
              <a:ext uri="{FF2B5EF4-FFF2-40B4-BE49-F238E27FC236}">
                <a16:creationId xmlns:a16="http://schemas.microsoft.com/office/drawing/2014/main" xmlns="" id="{56790872-C195-5085-3129-B18633A63F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66280" y="1073411"/>
            <a:ext cx="1229678" cy="1229678"/>
          </a:xfrm>
          <a:prstGeom prst="ellipse">
            <a:avLst/>
          </a:prstGeom>
        </p:spPr>
      </p:pic>
      <p:sp>
        <p:nvSpPr>
          <p:cNvPr id="32" name="Forma Livre: Forma 31">
            <a:extLst>
              <a:ext uri="{FF2B5EF4-FFF2-40B4-BE49-F238E27FC236}">
                <a16:creationId xmlns:a16="http://schemas.microsoft.com/office/drawing/2014/main" xmlns="" id="{7D9B2FC0-820E-909D-01FA-69032E835A39}"/>
              </a:ext>
            </a:extLst>
          </p:cNvPr>
          <p:cNvSpPr/>
          <p:nvPr/>
        </p:nvSpPr>
        <p:spPr>
          <a:xfrm>
            <a:off x="9737386" y="4128104"/>
            <a:ext cx="4268461" cy="745386"/>
          </a:xfrm>
          <a:custGeom>
            <a:avLst/>
            <a:gdLst>
              <a:gd name="connsiteX0" fmla="*/ 0 w 1136570"/>
              <a:gd name="connsiteY0" fmla="*/ 415360 h 415359"/>
              <a:gd name="connsiteX1" fmla="*/ 391372 w 1136570"/>
              <a:gd name="connsiteY1" fmla="*/ 0 h 415359"/>
              <a:gd name="connsiteX2" fmla="*/ 1136570 w 1136570"/>
              <a:gd name="connsiteY2" fmla="*/ 0 h 415359"/>
              <a:gd name="connsiteX3" fmla="*/ 1136065 w 1136570"/>
              <a:gd name="connsiteY3" fmla="*/ 0 h 415359"/>
              <a:gd name="connsiteX0" fmla="*/ 0 w 3019920"/>
              <a:gd name="connsiteY0" fmla="*/ 422548 h 422548"/>
              <a:gd name="connsiteX1" fmla="*/ 391372 w 3019920"/>
              <a:gd name="connsiteY1" fmla="*/ 7188 h 422548"/>
              <a:gd name="connsiteX2" fmla="*/ 1136570 w 3019920"/>
              <a:gd name="connsiteY2" fmla="*/ 7188 h 422548"/>
              <a:gd name="connsiteX3" fmla="*/ 3019920 w 3019920"/>
              <a:gd name="connsiteY3" fmla="*/ 0 h 422548"/>
              <a:gd name="connsiteX0" fmla="*/ 0 w 3213320"/>
              <a:gd name="connsiteY0" fmla="*/ 415360 h 415360"/>
              <a:gd name="connsiteX1" fmla="*/ 391372 w 3213320"/>
              <a:gd name="connsiteY1" fmla="*/ 0 h 415360"/>
              <a:gd name="connsiteX2" fmla="*/ 1136570 w 3213320"/>
              <a:gd name="connsiteY2" fmla="*/ 0 h 415360"/>
              <a:gd name="connsiteX3" fmla="*/ 3213320 w 3213320"/>
              <a:gd name="connsiteY3" fmla="*/ 7187 h 415360"/>
              <a:gd name="connsiteX0" fmla="*/ 0 w 3012446"/>
              <a:gd name="connsiteY0" fmla="*/ 415360 h 415360"/>
              <a:gd name="connsiteX1" fmla="*/ 391372 w 3012446"/>
              <a:gd name="connsiteY1" fmla="*/ 0 h 415360"/>
              <a:gd name="connsiteX2" fmla="*/ 1136570 w 3012446"/>
              <a:gd name="connsiteY2" fmla="*/ 0 h 415360"/>
              <a:gd name="connsiteX3" fmla="*/ 3012446 w 3012446"/>
              <a:gd name="connsiteY3" fmla="*/ 7187 h 415360"/>
              <a:gd name="connsiteX0" fmla="*/ 0 w 2180828"/>
              <a:gd name="connsiteY0" fmla="*/ 425301 h 425301"/>
              <a:gd name="connsiteX1" fmla="*/ 391372 w 2180828"/>
              <a:gd name="connsiteY1" fmla="*/ 9941 h 425301"/>
              <a:gd name="connsiteX2" fmla="*/ 1136570 w 2180828"/>
              <a:gd name="connsiteY2" fmla="*/ 9941 h 425301"/>
              <a:gd name="connsiteX3" fmla="*/ 2180828 w 2180828"/>
              <a:gd name="connsiteY3" fmla="*/ 268 h 425301"/>
              <a:gd name="connsiteX0" fmla="*/ 0 w 2483235"/>
              <a:gd name="connsiteY0" fmla="*/ 416603 h 416603"/>
              <a:gd name="connsiteX1" fmla="*/ 391372 w 2483235"/>
              <a:gd name="connsiteY1" fmla="*/ 1243 h 416603"/>
              <a:gd name="connsiteX2" fmla="*/ 1136570 w 2483235"/>
              <a:gd name="connsiteY2" fmla="*/ 1243 h 416603"/>
              <a:gd name="connsiteX3" fmla="*/ 2483235 w 2483235"/>
              <a:gd name="connsiteY3" fmla="*/ 0 h 41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235" h="416603">
                <a:moveTo>
                  <a:pt x="0" y="416603"/>
                </a:moveTo>
                <a:cubicBezTo>
                  <a:pt x="0" y="187288"/>
                  <a:pt x="175103" y="1243"/>
                  <a:pt x="391372" y="1243"/>
                </a:cubicBezTo>
                <a:lnTo>
                  <a:pt x="1136570" y="1243"/>
                </a:lnTo>
                <a:lnTo>
                  <a:pt x="2483235" y="0"/>
                </a:lnTo>
              </a:path>
            </a:pathLst>
          </a:custGeom>
          <a:noFill/>
          <a:ln w="9551" cap="flat">
            <a:solidFill>
              <a:srgbClr val="FA6300"/>
            </a:solidFill>
            <a:prstDash val="sysDash"/>
            <a:miter/>
          </a:ln>
        </p:spPr>
        <p:txBody>
          <a:bodyPr rtlCol="0" anchor="ctr"/>
          <a:lstStyle/>
          <a:p>
            <a:pPr defTabSz="829544">
              <a:buClrTx/>
            </a:pPr>
            <a:endParaRPr lang="pt-BR" sz="3266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xmlns="" id="{6D5BB27D-FE94-B675-A14A-7DD53CC40E27}"/>
              </a:ext>
            </a:extLst>
          </p:cNvPr>
          <p:cNvSpPr/>
          <p:nvPr/>
        </p:nvSpPr>
        <p:spPr>
          <a:xfrm>
            <a:off x="16515778" y="8579470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80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Felipe Castanheira</a:t>
            </a:r>
            <a: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Ger. </a:t>
            </a: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Exec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. Comercial CB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xmlns="" id="{9BA68A94-5DF5-D189-CAE2-431244373246}"/>
              </a:ext>
            </a:extLst>
          </p:cNvPr>
          <p:cNvSpPr/>
          <p:nvPr/>
        </p:nvSpPr>
        <p:spPr>
          <a:xfrm>
            <a:off x="10389936" y="7059705"/>
            <a:ext cx="1657164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56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Mariana Pizzo</a:t>
            </a:r>
          </a:p>
          <a:p>
            <a:pPr algn="ctr" defTabSz="3456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Supte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 Consultoria Interna e Cultura</a:t>
            </a:r>
            <a:endParaRPr lang="pt-BR" sz="909" kern="12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9E408FA-880C-A7B6-1D6A-F6D468D1B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1515"/>
          <a:stretch/>
        </p:blipFill>
        <p:spPr bwMode="auto">
          <a:xfrm>
            <a:off x="10707831" y="4867694"/>
            <a:ext cx="1140077" cy="1175708"/>
          </a:xfrm>
          <a:prstGeom prst="ellipse">
            <a:avLst/>
          </a:prstGeom>
          <a:ln w="19050" cap="rnd">
            <a:solidFill>
              <a:srgbClr val="FA6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rma Livre: Forma 1">
            <a:extLst>
              <a:ext uri="{FF2B5EF4-FFF2-40B4-BE49-F238E27FC236}">
                <a16:creationId xmlns:a16="http://schemas.microsoft.com/office/drawing/2014/main" xmlns="" id="{CD5B6440-203F-D0A8-B4D3-75C7D60D1617}"/>
              </a:ext>
            </a:extLst>
          </p:cNvPr>
          <p:cNvSpPr/>
          <p:nvPr/>
        </p:nvSpPr>
        <p:spPr>
          <a:xfrm flipH="1">
            <a:off x="11742129" y="4128104"/>
            <a:ext cx="4458581" cy="745386"/>
          </a:xfrm>
          <a:custGeom>
            <a:avLst/>
            <a:gdLst>
              <a:gd name="connsiteX0" fmla="*/ 0 w 1136570"/>
              <a:gd name="connsiteY0" fmla="*/ 415360 h 415359"/>
              <a:gd name="connsiteX1" fmla="*/ 391372 w 1136570"/>
              <a:gd name="connsiteY1" fmla="*/ 0 h 415359"/>
              <a:gd name="connsiteX2" fmla="*/ 1136570 w 1136570"/>
              <a:gd name="connsiteY2" fmla="*/ 0 h 415359"/>
              <a:gd name="connsiteX3" fmla="*/ 1136065 w 1136570"/>
              <a:gd name="connsiteY3" fmla="*/ 0 h 415359"/>
              <a:gd name="connsiteX0" fmla="*/ 0 w 3019920"/>
              <a:gd name="connsiteY0" fmla="*/ 422548 h 422548"/>
              <a:gd name="connsiteX1" fmla="*/ 391372 w 3019920"/>
              <a:gd name="connsiteY1" fmla="*/ 7188 h 422548"/>
              <a:gd name="connsiteX2" fmla="*/ 1136570 w 3019920"/>
              <a:gd name="connsiteY2" fmla="*/ 7188 h 422548"/>
              <a:gd name="connsiteX3" fmla="*/ 3019920 w 3019920"/>
              <a:gd name="connsiteY3" fmla="*/ 0 h 422548"/>
              <a:gd name="connsiteX0" fmla="*/ 0 w 3213320"/>
              <a:gd name="connsiteY0" fmla="*/ 415360 h 415360"/>
              <a:gd name="connsiteX1" fmla="*/ 391372 w 3213320"/>
              <a:gd name="connsiteY1" fmla="*/ 0 h 415360"/>
              <a:gd name="connsiteX2" fmla="*/ 1136570 w 3213320"/>
              <a:gd name="connsiteY2" fmla="*/ 0 h 415360"/>
              <a:gd name="connsiteX3" fmla="*/ 3213320 w 3213320"/>
              <a:gd name="connsiteY3" fmla="*/ 7187 h 415360"/>
              <a:gd name="connsiteX0" fmla="*/ 0 w 3012446"/>
              <a:gd name="connsiteY0" fmla="*/ 415360 h 415360"/>
              <a:gd name="connsiteX1" fmla="*/ 391372 w 3012446"/>
              <a:gd name="connsiteY1" fmla="*/ 0 h 415360"/>
              <a:gd name="connsiteX2" fmla="*/ 1136570 w 3012446"/>
              <a:gd name="connsiteY2" fmla="*/ 0 h 415360"/>
              <a:gd name="connsiteX3" fmla="*/ 3012446 w 3012446"/>
              <a:gd name="connsiteY3" fmla="*/ 7187 h 415360"/>
              <a:gd name="connsiteX0" fmla="*/ 0 w 2180828"/>
              <a:gd name="connsiteY0" fmla="*/ 425301 h 425301"/>
              <a:gd name="connsiteX1" fmla="*/ 391372 w 2180828"/>
              <a:gd name="connsiteY1" fmla="*/ 9941 h 425301"/>
              <a:gd name="connsiteX2" fmla="*/ 1136570 w 2180828"/>
              <a:gd name="connsiteY2" fmla="*/ 9941 h 425301"/>
              <a:gd name="connsiteX3" fmla="*/ 2180828 w 2180828"/>
              <a:gd name="connsiteY3" fmla="*/ 268 h 425301"/>
              <a:gd name="connsiteX0" fmla="*/ 0 w 2483235"/>
              <a:gd name="connsiteY0" fmla="*/ 416603 h 416603"/>
              <a:gd name="connsiteX1" fmla="*/ 391372 w 2483235"/>
              <a:gd name="connsiteY1" fmla="*/ 1243 h 416603"/>
              <a:gd name="connsiteX2" fmla="*/ 1136570 w 2483235"/>
              <a:gd name="connsiteY2" fmla="*/ 1243 h 416603"/>
              <a:gd name="connsiteX3" fmla="*/ 2483235 w 2483235"/>
              <a:gd name="connsiteY3" fmla="*/ 0 h 41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235" h="416603">
                <a:moveTo>
                  <a:pt x="0" y="416603"/>
                </a:moveTo>
                <a:cubicBezTo>
                  <a:pt x="0" y="187288"/>
                  <a:pt x="175103" y="1243"/>
                  <a:pt x="391372" y="1243"/>
                </a:cubicBezTo>
                <a:lnTo>
                  <a:pt x="1136570" y="1243"/>
                </a:lnTo>
                <a:lnTo>
                  <a:pt x="2483235" y="0"/>
                </a:lnTo>
              </a:path>
            </a:pathLst>
          </a:custGeom>
          <a:noFill/>
          <a:ln w="9551" cap="flat">
            <a:solidFill>
              <a:srgbClr val="FA6300"/>
            </a:solidFill>
            <a:prstDash val="sysDash"/>
            <a:miter/>
          </a:ln>
        </p:spPr>
        <p:txBody>
          <a:bodyPr rtlCol="0" anchor="ctr"/>
          <a:lstStyle/>
          <a:p>
            <a:pPr defTabSz="829544">
              <a:buClrTx/>
            </a:pPr>
            <a:endParaRPr lang="pt-BR" sz="3266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2" name="Retângulo: Cantos Arredondados 481">
            <a:extLst>
              <a:ext uri="{FF2B5EF4-FFF2-40B4-BE49-F238E27FC236}">
                <a16:creationId xmlns:a16="http://schemas.microsoft.com/office/drawing/2014/main" xmlns="" id="{7F5DA06E-C42D-7F26-61E7-556CDD59D776}"/>
              </a:ext>
            </a:extLst>
          </p:cNvPr>
          <p:cNvSpPr/>
          <p:nvPr/>
        </p:nvSpPr>
        <p:spPr>
          <a:xfrm>
            <a:off x="16515778" y="9399857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Thiago Calil</a:t>
            </a:r>
            <a: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Ger. </a:t>
            </a: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Exec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. Vendas Diretas + CRM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B1FE0A5-E333-F502-1230-3250A473E13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864" t="15085" r="25057" b="25448"/>
          <a:stretch/>
        </p:blipFill>
        <p:spPr>
          <a:xfrm>
            <a:off x="12412440" y="4867694"/>
            <a:ext cx="1171331" cy="1175708"/>
          </a:xfrm>
          <a:prstGeom prst="ellipse">
            <a:avLst/>
          </a:prstGeom>
          <a:ln w="19050" cap="rnd">
            <a:solidFill>
              <a:srgbClr val="FA6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99DFFBA3-B040-7B9B-902A-636452CEC3ED}"/>
              </a:ext>
            </a:extLst>
          </p:cNvPr>
          <p:cNvSpPr/>
          <p:nvPr/>
        </p:nvSpPr>
        <p:spPr>
          <a:xfrm>
            <a:off x="12151034" y="12378888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80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André Mattos</a:t>
            </a:r>
            <a:r>
              <a:rPr lang="pt-BR" sz="909" kern="1200" dirty="0">
                <a:solidFill>
                  <a:srgbClr val="00B050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srgbClr val="00B050"/>
                </a:solidFill>
                <a:latin typeface="Montserrat" panose="00000500000000000000" pitchFamily="2" charset="0"/>
              </a:rPr>
            </a:b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Supte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 de Dados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D54193A6-44F5-020B-1083-DAC515992F05}"/>
              </a:ext>
            </a:extLst>
          </p:cNvPr>
          <p:cNvSpPr txBox="1"/>
          <p:nvPr/>
        </p:nvSpPr>
        <p:spPr>
          <a:xfrm>
            <a:off x="20614458" y="2934737"/>
            <a:ext cx="138371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>
              <a:buClrTx/>
            </a:pPr>
            <a:r>
              <a:rPr lang="pt-BR" sz="907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Reporte ao Conselho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xmlns="" id="{9D5AE1DE-4035-10AE-EAB7-CEB6DB747183}"/>
              </a:ext>
            </a:extLst>
          </p:cNvPr>
          <p:cNvSpPr/>
          <p:nvPr/>
        </p:nvSpPr>
        <p:spPr>
          <a:xfrm>
            <a:off x="18325371" y="10113386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Jessica </a:t>
            </a:r>
            <a:r>
              <a:rPr lang="pt-BR" sz="909" b="1" kern="1200" dirty="0" err="1">
                <a:solidFill>
                  <a:srgbClr val="462A71"/>
                </a:solidFill>
                <a:latin typeface="Montserrat" panose="00000500000000000000" pitchFamily="2" charset="0"/>
              </a:rPr>
              <a:t>Pauleto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Ger. </a:t>
            </a: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Mkt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. Produto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466F7D3D-8AC0-2A03-4F0E-DE0B24A48E9E}"/>
              </a:ext>
            </a:extLst>
          </p:cNvPr>
          <p:cNvSpPr/>
          <p:nvPr/>
        </p:nvSpPr>
        <p:spPr>
          <a:xfrm>
            <a:off x="3033217" y="4867694"/>
            <a:ext cx="1175708" cy="1175708"/>
          </a:xfrm>
          <a:prstGeom prst="ellipse">
            <a:avLst/>
          </a:prstGeom>
          <a:blipFill>
            <a:blip r:embed="rId10"/>
            <a:stretch>
              <a:fillRect l="-25319" t="-2431" r="-19987" b="-42875"/>
            </a:stretch>
          </a:blipFill>
          <a:ln w="19050">
            <a:solidFill>
              <a:srgbClr val="FA6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endParaRPr lang="pt-BR" sz="3266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xmlns="" id="{307B7FC5-5EFA-8A96-A74A-CACF63EE7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t="3426" r="9079" b="10900"/>
          <a:stretch/>
        </p:blipFill>
        <p:spPr bwMode="auto">
          <a:xfrm>
            <a:off x="14066550" y="4867694"/>
            <a:ext cx="1140077" cy="1175708"/>
          </a:xfrm>
          <a:prstGeom prst="ellipse">
            <a:avLst/>
          </a:prstGeom>
          <a:ln w="19050" cap="rnd">
            <a:solidFill>
              <a:srgbClr val="FA6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Forma Livre: Forma 45">
            <a:extLst>
              <a:ext uri="{FF2B5EF4-FFF2-40B4-BE49-F238E27FC236}">
                <a16:creationId xmlns:a16="http://schemas.microsoft.com/office/drawing/2014/main" xmlns="" id="{33A123FF-F941-F4F1-8820-E765D3DA7DB3}"/>
              </a:ext>
            </a:extLst>
          </p:cNvPr>
          <p:cNvSpPr/>
          <p:nvPr/>
        </p:nvSpPr>
        <p:spPr>
          <a:xfrm>
            <a:off x="4673471" y="4867694"/>
            <a:ext cx="1175708" cy="1175708"/>
          </a:xfrm>
          <a:custGeom>
            <a:avLst/>
            <a:gdLst>
              <a:gd name="connsiteX0" fmla="*/ 665082 w 665081"/>
              <a:gd name="connsiteY0" fmla="*/ 332534 h 665068"/>
              <a:gd name="connsiteX1" fmla="*/ 332541 w 665081"/>
              <a:gd name="connsiteY1" fmla="*/ 665069 h 665068"/>
              <a:gd name="connsiteX2" fmla="*/ 0 w 665081"/>
              <a:gd name="connsiteY2" fmla="*/ 332534 h 665068"/>
              <a:gd name="connsiteX3" fmla="*/ 332541 w 665081"/>
              <a:gd name="connsiteY3" fmla="*/ 0 h 665068"/>
              <a:gd name="connsiteX4" fmla="*/ 665082 w 665081"/>
              <a:gd name="connsiteY4" fmla="*/ 332534 h 6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081" h="665068">
                <a:moveTo>
                  <a:pt x="665082" y="332534"/>
                </a:moveTo>
                <a:cubicBezTo>
                  <a:pt x="665082" y="516188"/>
                  <a:pt x="516198" y="665069"/>
                  <a:pt x="332541" y="665069"/>
                </a:cubicBezTo>
                <a:cubicBezTo>
                  <a:pt x="148884" y="665069"/>
                  <a:pt x="0" y="516188"/>
                  <a:pt x="0" y="332534"/>
                </a:cubicBezTo>
                <a:cubicBezTo>
                  <a:pt x="0" y="148881"/>
                  <a:pt x="148884" y="0"/>
                  <a:pt x="332541" y="0"/>
                </a:cubicBezTo>
                <a:cubicBezTo>
                  <a:pt x="516198" y="0"/>
                  <a:pt x="665082" y="148881"/>
                  <a:pt x="665082" y="332534"/>
                </a:cubicBezTo>
                <a:close/>
              </a:path>
            </a:pathLst>
          </a:custGeom>
          <a:blipFill>
            <a:blip r:embed="rId12"/>
            <a:stretch>
              <a:fillRect l="-7050" t="-5339" r="-9112" b="-10822"/>
            </a:stretch>
          </a:blipFill>
          <a:ln w="19050" cap="flat">
            <a:solidFill>
              <a:srgbClr val="FA6300"/>
            </a:solidFill>
            <a:prstDash val="solid"/>
            <a:miter/>
          </a:ln>
        </p:spPr>
        <p:txBody>
          <a:bodyPr rtlCol="0" anchor="ctr"/>
          <a:lstStyle/>
          <a:p>
            <a:pPr defTabSz="829544">
              <a:buClrTx/>
            </a:pPr>
            <a:endParaRPr lang="pt-BR" sz="3266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xmlns="" id="{D05AD6B6-8985-452A-F45D-27D30CFF3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3808" r="20432" b="38254"/>
          <a:stretch/>
        </p:blipFill>
        <p:spPr bwMode="auto">
          <a:xfrm>
            <a:off x="16741049" y="4867694"/>
            <a:ext cx="1191351" cy="1175708"/>
          </a:xfrm>
          <a:prstGeom prst="ellipse">
            <a:avLst/>
          </a:prstGeom>
          <a:ln w="19050" cap="rnd">
            <a:solidFill>
              <a:srgbClr val="FA6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Forma Livre: Forma 50">
            <a:extLst>
              <a:ext uri="{FF2B5EF4-FFF2-40B4-BE49-F238E27FC236}">
                <a16:creationId xmlns:a16="http://schemas.microsoft.com/office/drawing/2014/main" xmlns="" id="{3CE95962-BDAE-EE04-B89A-A0FC187B1BED}"/>
              </a:ext>
            </a:extLst>
          </p:cNvPr>
          <p:cNvSpPr/>
          <p:nvPr/>
        </p:nvSpPr>
        <p:spPr>
          <a:xfrm>
            <a:off x="4583304" y="2235331"/>
            <a:ext cx="1503821" cy="1503821"/>
          </a:xfrm>
          <a:custGeom>
            <a:avLst/>
            <a:gdLst>
              <a:gd name="connsiteX0" fmla="*/ 665082 w 665081"/>
              <a:gd name="connsiteY0" fmla="*/ 332534 h 665068"/>
              <a:gd name="connsiteX1" fmla="*/ 332541 w 665081"/>
              <a:gd name="connsiteY1" fmla="*/ 665069 h 665068"/>
              <a:gd name="connsiteX2" fmla="*/ 0 w 665081"/>
              <a:gd name="connsiteY2" fmla="*/ 332534 h 665068"/>
              <a:gd name="connsiteX3" fmla="*/ 332541 w 665081"/>
              <a:gd name="connsiteY3" fmla="*/ 0 h 665068"/>
              <a:gd name="connsiteX4" fmla="*/ 665082 w 665081"/>
              <a:gd name="connsiteY4" fmla="*/ 332534 h 6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081" h="665068">
                <a:moveTo>
                  <a:pt x="665082" y="332534"/>
                </a:moveTo>
                <a:cubicBezTo>
                  <a:pt x="665082" y="516188"/>
                  <a:pt x="516198" y="665069"/>
                  <a:pt x="332541" y="665069"/>
                </a:cubicBezTo>
                <a:cubicBezTo>
                  <a:pt x="148884" y="665069"/>
                  <a:pt x="0" y="516188"/>
                  <a:pt x="0" y="332534"/>
                </a:cubicBezTo>
                <a:cubicBezTo>
                  <a:pt x="0" y="148881"/>
                  <a:pt x="148884" y="0"/>
                  <a:pt x="332541" y="0"/>
                </a:cubicBezTo>
                <a:cubicBezTo>
                  <a:pt x="516198" y="0"/>
                  <a:pt x="665082" y="148881"/>
                  <a:pt x="665082" y="332534"/>
                </a:cubicBezTo>
                <a:close/>
              </a:path>
            </a:pathLst>
          </a:custGeom>
          <a:blipFill>
            <a:blip r:embed="rId14"/>
            <a:stretch>
              <a:fillRect l="-17275" t="-2118" r="-14849" b="-30006"/>
            </a:stretch>
          </a:blipFill>
          <a:ln w="19050" cap="flat">
            <a:solidFill>
              <a:srgbClr val="462A71"/>
            </a:solidFill>
            <a:prstDash val="solid"/>
            <a:miter/>
          </a:ln>
        </p:spPr>
        <p:txBody>
          <a:bodyPr rtlCol="0" anchor="ctr"/>
          <a:lstStyle/>
          <a:p>
            <a:pPr defTabSz="829544">
              <a:buClrTx/>
            </a:pPr>
            <a:endParaRPr lang="pt-BR" sz="3266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orma Livre: Forma 51">
            <a:extLst>
              <a:ext uri="{FF2B5EF4-FFF2-40B4-BE49-F238E27FC236}">
                <a16:creationId xmlns:a16="http://schemas.microsoft.com/office/drawing/2014/main" xmlns="" id="{C52E52E4-4720-7EB1-21DE-C04163A8CB2E}"/>
              </a:ext>
            </a:extLst>
          </p:cNvPr>
          <p:cNvSpPr/>
          <p:nvPr/>
        </p:nvSpPr>
        <p:spPr>
          <a:xfrm>
            <a:off x="18175490" y="2235331"/>
            <a:ext cx="1503821" cy="1503821"/>
          </a:xfrm>
          <a:custGeom>
            <a:avLst/>
            <a:gdLst>
              <a:gd name="connsiteX0" fmla="*/ 665082 w 665081"/>
              <a:gd name="connsiteY0" fmla="*/ 332534 h 665068"/>
              <a:gd name="connsiteX1" fmla="*/ 332541 w 665081"/>
              <a:gd name="connsiteY1" fmla="*/ 665069 h 665068"/>
              <a:gd name="connsiteX2" fmla="*/ 0 w 665081"/>
              <a:gd name="connsiteY2" fmla="*/ 332534 h 665068"/>
              <a:gd name="connsiteX3" fmla="*/ 332541 w 665081"/>
              <a:gd name="connsiteY3" fmla="*/ 0 h 665068"/>
              <a:gd name="connsiteX4" fmla="*/ 665082 w 665081"/>
              <a:gd name="connsiteY4" fmla="*/ 332534 h 6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081" h="665068">
                <a:moveTo>
                  <a:pt x="665082" y="332534"/>
                </a:moveTo>
                <a:cubicBezTo>
                  <a:pt x="665082" y="516188"/>
                  <a:pt x="516198" y="665069"/>
                  <a:pt x="332541" y="665069"/>
                </a:cubicBezTo>
                <a:cubicBezTo>
                  <a:pt x="148884" y="665069"/>
                  <a:pt x="0" y="516188"/>
                  <a:pt x="0" y="332534"/>
                </a:cubicBezTo>
                <a:cubicBezTo>
                  <a:pt x="0" y="148881"/>
                  <a:pt x="148884" y="0"/>
                  <a:pt x="332541" y="0"/>
                </a:cubicBezTo>
                <a:cubicBezTo>
                  <a:pt x="516198" y="0"/>
                  <a:pt x="665082" y="148881"/>
                  <a:pt x="665082" y="332534"/>
                </a:cubicBezTo>
                <a:close/>
              </a:path>
            </a:pathLst>
          </a:cu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 cap="flat">
            <a:solidFill>
              <a:srgbClr val="462A71"/>
            </a:solidFill>
            <a:prstDash val="solid"/>
            <a:miter/>
          </a:ln>
        </p:spPr>
        <p:txBody>
          <a:bodyPr rtlCol="0" anchor="ctr"/>
          <a:lstStyle/>
          <a:p>
            <a:pPr defTabSz="829544">
              <a:buClrTx/>
            </a:pPr>
            <a:endParaRPr lang="pt-BR" sz="3266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orma Livre: Forma 55">
            <a:extLst>
              <a:ext uri="{FF2B5EF4-FFF2-40B4-BE49-F238E27FC236}">
                <a16:creationId xmlns:a16="http://schemas.microsoft.com/office/drawing/2014/main" xmlns="" id="{ACEFCE7A-D29A-5238-F0C7-9BE87854FF90}"/>
              </a:ext>
            </a:extLst>
          </p:cNvPr>
          <p:cNvSpPr/>
          <p:nvPr/>
        </p:nvSpPr>
        <p:spPr>
          <a:xfrm>
            <a:off x="11720059" y="1183425"/>
            <a:ext cx="1503821" cy="1503821"/>
          </a:xfrm>
          <a:custGeom>
            <a:avLst/>
            <a:gdLst>
              <a:gd name="connsiteX0" fmla="*/ 665082 w 665081"/>
              <a:gd name="connsiteY0" fmla="*/ 332534 h 665068"/>
              <a:gd name="connsiteX1" fmla="*/ 332541 w 665081"/>
              <a:gd name="connsiteY1" fmla="*/ 665069 h 665068"/>
              <a:gd name="connsiteX2" fmla="*/ 0 w 665081"/>
              <a:gd name="connsiteY2" fmla="*/ 332534 h 665068"/>
              <a:gd name="connsiteX3" fmla="*/ 332541 w 665081"/>
              <a:gd name="connsiteY3" fmla="*/ 0 h 665068"/>
              <a:gd name="connsiteX4" fmla="*/ 665082 w 665081"/>
              <a:gd name="connsiteY4" fmla="*/ 332534 h 6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081" h="665068">
                <a:moveTo>
                  <a:pt x="665082" y="332534"/>
                </a:moveTo>
                <a:cubicBezTo>
                  <a:pt x="665082" y="516188"/>
                  <a:pt x="516198" y="665069"/>
                  <a:pt x="332541" y="665069"/>
                </a:cubicBezTo>
                <a:cubicBezTo>
                  <a:pt x="148884" y="665069"/>
                  <a:pt x="0" y="516188"/>
                  <a:pt x="0" y="332534"/>
                </a:cubicBezTo>
                <a:cubicBezTo>
                  <a:pt x="0" y="148881"/>
                  <a:pt x="148884" y="0"/>
                  <a:pt x="332541" y="0"/>
                </a:cubicBezTo>
                <a:cubicBezTo>
                  <a:pt x="516198" y="0"/>
                  <a:pt x="665082" y="148881"/>
                  <a:pt x="665082" y="332534"/>
                </a:cubicBezTo>
                <a:close/>
              </a:path>
            </a:pathLst>
          </a:custGeom>
          <a:blipFill>
            <a:blip r:embed="rId16"/>
            <a:stretch>
              <a:fillRect l="-17275" t="-2118" r="-14849" b="-30006"/>
            </a:stretch>
          </a:blipFill>
          <a:ln w="19050" cap="flat">
            <a:solidFill>
              <a:srgbClr val="462A71"/>
            </a:solidFill>
            <a:prstDash val="solid"/>
            <a:miter/>
          </a:ln>
        </p:spPr>
        <p:txBody>
          <a:bodyPr rtlCol="0" anchor="ctr"/>
          <a:lstStyle/>
          <a:p>
            <a:pPr defTabSz="829544">
              <a:buClrTx/>
            </a:pPr>
            <a:endParaRPr lang="pt-BR" sz="3266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xmlns="" id="{973BBDD5-0225-B414-9C12-482279B364B6}"/>
              </a:ext>
            </a:extLst>
          </p:cNvPr>
          <p:cNvSpPr/>
          <p:nvPr/>
        </p:nvSpPr>
        <p:spPr>
          <a:xfrm>
            <a:off x="10376148" y="6299934"/>
            <a:ext cx="1657164" cy="561727"/>
          </a:xfrm>
          <a:prstGeom prst="roundRect">
            <a:avLst>
              <a:gd name="adj" fmla="val 50000"/>
            </a:avLst>
          </a:prstGeom>
          <a:solidFill>
            <a:srgbClr val="FA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5663">
              <a:lnSpc>
                <a:spcPts val="907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7" b="1" kern="1200" dirty="0">
                <a:solidFill>
                  <a:prstClr val="white"/>
                </a:solidFill>
                <a:latin typeface="Montserrat" panose="00000500000000000000" pitchFamily="2" charset="0"/>
              </a:rPr>
              <a:t>Andrea Milan</a:t>
            </a:r>
            <a:br>
              <a:rPr lang="pt-BR" sz="907" b="1" kern="1200" dirty="0">
                <a:solidFill>
                  <a:prstClr val="white"/>
                </a:solidFill>
                <a:latin typeface="Montserrat" panose="00000500000000000000" pitchFamily="2" charset="0"/>
              </a:rPr>
            </a:br>
            <a:r>
              <a:rPr lang="pt-BR" sz="907" kern="1200" dirty="0">
                <a:solidFill>
                  <a:prstClr val="white"/>
                </a:solidFill>
                <a:latin typeface="Montserrat" panose="00000500000000000000" pitchFamily="2" charset="0"/>
              </a:rPr>
              <a:t>Dir. Pessoas, Gestão e ASG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xmlns="" id="{0E97FEAB-033B-5274-AB58-72616C3DB01A}"/>
              </a:ext>
            </a:extLst>
          </p:cNvPr>
          <p:cNvSpPr txBox="1"/>
          <p:nvPr/>
        </p:nvSpPr>
        <p:spPr>
          <a:xfrm>
            <a:off x="1920041" y="1060105"/>
            <a:ext cx="4406260" cy="61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7978" tIns="157978" rIns="157978" bIns="157978" anchor="b" anchorCtr="0">
            <a:noAutofit/>
          </a:bodyPr>
          <a:lstStyle/>
          <a:p>
            <a:pPr defTabSz="1580128"/>
            <a:r>
              <a:rPr lang="pt-BR" sz="2903" b="1" dirty="0">
                <a:solidFill>
                  <a:srgbClr val="462A71"/>
                </a:solidFill>
                <a:latin typeface="Montserrat" panose="00000500000000000000" pitchFamily="2" charset="0"/>
                <a:ea typeface="Montserrat ExtraBold"/>
                <a:cs typeface="Montserrat ExtraBold"/>
                <a:sym typeface="Montserrat ExtraBold"/>
              </a:rPr>
              <a:t>Setembro de 2024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D6868CEC-9B57-A278-B800-EEF0E13307E6}"/>
              </a:ext>
            </a:extLst>
          </p:cNvPr>
          <p:cNvSpPr/>
          <p:nvPr/>
        </p:nvSpPr>
        <p:spPr>
          <a:xfrm>
            <a:off x="1385377" y="13480206"/>
            <a:ext cx="13770801" cy="235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endParaRPr lang="pt-BR" sz="3266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1334C001-597F-A88F-2CE3-33048C56A5AC}"/>
              </a:ext>
            </a:extLst>
          </p:cNvPr>
          <p:cNvSpPr/>
          <p:nvPr/>
        </p:nvSpPr>
        <p:spPr>
          <a:xfrm>
            <a:off x="2775944" y="8561134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5663"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Beatriz Mello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Ger. de Compras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xmlns="" id="{65A1040B-64A1-771D-59B1-1604F37B9BB5}"/>
              </a:ext>
            </a:extLst>
          </p:cNvPr>
          <p:cNvSpPr/>
          <p:nvPr/>
        </p:nvSpPr>
        <p:spPr>
          <a:xfrm>
            <a:off x="18325371" y="7057143"/>
            <a:ext cx="1567610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Fabio Lins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Supte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 de Produtos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xmlns="" id="{7FCC30B2-3458-EE0E-DE1F-DA79830B04FE}"/>
              </a:ext>
            </a:extLst>
          </p:cNvPr>
          <p:cNvSpPr/>
          <p:nvPr/>
        </p:nvSpPr>
        <p:spPr>
          <a:xfrm>
            <a:off x="10389936" y="10093203"/>
            <a:ext cx="1657164" cy="665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89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pt-BR" sz="909" b="1" kern="1200" dirty="0">
                <a:solidFill>
                  <a:srgbClr val="462A71"/>
                </a:solidFill>
                <a:latin typeface="Montserrat" panose="00000500000000000000" pitchFamily="2" charset="0"/>
              </a:rPr>
              <a:t>Loris Fernandes</a:t>
            </a: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/>
            </a:r>
            <a:b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pt-BR" sz="909" kern="1200" dirty="0">
                <a:solidFill>
                  <a:prstClr val="black"/>
                </a:solidFill>
                <a:latin typeface="Montserrat" panose="00000500000000000000" pitchFamily="2" charset="0"/>
              </a:rPr>
              <a:t>Coord. Recursos Humanos</a:t>
            </a:r>
          </a:p>
        </p:txBody>
      </p:sp>
    </p:spTree>
    <p:extLst>
      <p:ext uri="{BB962C8B-B14F-4D97-AF65-F5344CB8AC3E}">
        <p14:creationId xmlns:p14="http://schemas.microsoft.com/office/powerpoint/2010/main" val="336655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2A7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6b7377f47_1_54"/>
          <p:cNvSpPr txBox="1"/>
          <p:nvPr/>
        </p:nvSpPr>
        <p:spPr>
          <a:xfrm>
            <a:off x="8763750" y="332500"/>
            <a:ext cx="687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rial"/>
              <a:buNone/>
              <a:tabLst/>
              <a:defRPr/>
            </a:pPr>
            <a:r>
              <a:rPr kumimoji="0" lang="pt-BR" sz="2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 E L A Ç Ã O      D E     S I N D I C A T O S</a:t>
            </a:r>
            <a:endParaRPr kumimoji="0" lang="pt-BR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ge6b7377f47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86725" y="392525"/>
            <a:ext cx="1635350" cy="6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e6b7377f47_1_54"/>
          <p:cNvSpPr/>
          <p:nvPr/>
        </p:nvSpPr>
        <p:spPr>
          <a:xfrm rot="2700000">
            <a:off x="-4787609" y="608142"/>
            <a:ext cx="8248118" cy="4602417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e6b7377f47_1_54"/>
          <p:cNvSpPr/>
          <p:nvPr/>
        </p:nvSpPr>
        <p:spPr>
          <a:xfrm rot="2700000">
            <a:off x="24571923" y="2879235"/>
            <a:ext cx="2838751" cy="933381"/>
          </a:xfrm>
          <a:prstGeom prst="roundRect">
            <a:avLst>
              <a:gd name="adj" fmla="val 50000"/>
            </a:avLst>
          </a:prstGeom>
          <a:solidFill>
            <a:srgbClr val="37FE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e6b7377f47_1_54"/>
          <p:cNvSpPr/>
          <p:nvPr/>
        </p:nvSpPr>
        <p:spPr>
          <a:xfrm rot="2700000">
            <a:off x="23118421" y="2554036"/>
            <a:ext cx="2838751" cy="1583778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e6b7377f47_1_54"/>
          <p:cNvSpPr/>
          <p:nvPr/>
        </p:nvSpPr>
        <p:spPr>
          <a:xfrm rot="2700000">
            <a:off x="-363846" y="-860977"/>
            <a:ext cx="4092027" cy="1932099"/>
          </a:xfrm>
          <a:prstGeom prst="roundRect">
            <a:avLst>
              <a:gd name="adj" fmla="val 50000"/>
            </a:avLst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77D28086-B002-6BA5-B9C8-80FB7E7DD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83050"/>
              </p:ext>
            </p:extLst>
          </p:nvPr>
        </p:nvGraphicFramePr>
        <p:xfrm>
          <a:off x="4373217" y="1079525"/>
          <a:ext cx="15186991" cy="12139512"/>
        </p:xfrm>
        <a:graphic>
          <a:graphicData uri="http://schemas.openxmlformats.org/drawingml/2006/table">
            <a:tbl>
              <a:tblPr/>
              <a:tblGrid>
                <a:gridCol w="12256168">
                  <a:extLst>
                    <a:ext uri="{9D8B030D-6E8A-4147-A177-3AD203B41FA5}">
                      <a16:colId xmlns:a16="http://schemas.microsoft.com/office/drawing/2014/main" xmlns="" val="2246678725"/>
                    </a:ext>
                  </a:extLst>
                </a:gridCol>
                <a:gridCol w="2930823">
                  <a:extLst>
                    <a:ext uri="{9D8B030D-6E8A-4147-A177-3AD203B41FA5}">
                      <a16:colId xmlns:a16="http://schemas.microsoft.com/office/drawing/2014/main" xmlns="" val="3832686073"/>
                    </a:ext>
                  </a:extLst>
                </a:gridCol>
              </a:tblGrid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RELAÇÃO DE SINDICATOS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QUANTIDADE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192155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EMP EM ESTAB.BANCARIOS DE S.PAULO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3024185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EMP EM ESTAB.BANCARIOS DE BHTE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8515189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EMP EM ESTAB.BANCARIOS DO R.JANEIRO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4273429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EMP EM ESTAB.BANCARIOS DE RECIFE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8461216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EMP EM ESTAB.BANCARIOS DE CURITIBA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2194426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BANCARIOS DA BAHIA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9374122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EMP EM ESTAB.BANCARIOS DE PORTO ALEGRE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1239553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EMPR.EST.BANCARIOS BRASILIA-DF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0929432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EMP EM ESTAB.BANCARIOS NATAL-RN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3596648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EMP EM ESTAB. BANCARIOS DO PARA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0953862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EMP EM ESTAB.BANCARIOS CEARA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6858269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BANCARIOS DE FLORIANOPOLIS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6198274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BANCARIOS DE ALAGOAS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8411650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EMP EM ESTAB. BANCÁRIOS EST AM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66816954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EMP EM EST BANCARIOS NO ESTADO DA PARAIBA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3324627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BANCARIOS DE ARACAJU-SE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9565233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BANCARIOS DE GOIANIA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9120536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BANCARIOS DE CAMPO GRANDE/MS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20009229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BANCARIOS DO ESPIRITO SANTO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5380697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BANCARIOS DE SAO LUIS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4742021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BANCARIOS DO ESTADO DE TOCANTINS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299017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SIND DOS EMP EM ESTAB. BANCARIOS DE MATO GROSSO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07230017"/>
                  </a:ext>
                </a:extLst>
              </a:tr>
              <a:tr h="50581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Geral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4462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683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353</Words>
  <Application>Microsoft Office PowerPoint</Application>
  <PresentationFormat>Personalizar</PresentationFormat>
  <Paragraphs>117</Paragraphs>
  <Slides>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Calixto Borges (BANCO BMG SA – SP)</dc:creator>
  <cp:lastModifiedBy>Cynthia Valente</cp:lastModifiedBy>
  <cp:revision>10</cp:revision>
  <dcterms:modified xsi:type="dcterms:W3CDTF">2024-11-01T19:27:08Z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6dd4efa-99e0-4e38-be80-6c80b5b89520_Enabled">
    <vt:lpwstr>true</vt:lpwstr>
  </property>
  <property fmtid="{D5CDD505-2E9C-101B-9397-08002B2CF9AE}" pid="3" name="MSIP_Label_26dd4efa-99e0-4e38-be80-6c80b5b89520_SetDate">
    <vt:lpwstr>2021-11-16T18:28:00Z</vt:lpwstr>
  </property>
  <property fmtid="{D5CDD505-2E9C-101B-9397-08002B2CF9AE}" pid="4" name="MSIP_Label_26dd4efa-99e0-4e38-be80-6c80b5b89520_Method">
    <vt:lpwstr>Standard</vt:lpwstr>
  </property>
  <property fmtid="{D5CDD505-2E9C-101B-9397-08002B2CF9AE}" pid="5" name="MSIP_Label_26dd4efa-99e0-4e38-be80-6c80b5b89520_Name">
    <vt:lpwstr>Pública</vt:lpwstr>
  </property>
  <property fmtid="{D5CDD505-2E9C-101B-9397-08002B2CF9AE}" pid="6" name="MSIP_Label_26dd4efa-99e0-4e38-be80-6c80b5b89520_SiteId">
    <vt:lpwstr>c59a418c-42ad-4c4f-a457-51b421eaab72</vt:lpwstr>
  </property>
  <property fmtid="{D5CDD505-2E9C-101B-9397-08002B2CF9AE}" pid="7" name="MSIP_Label_26dd4efa-99e0-4e38-be80-6c80b5b89520_ActionId">
    <vt:lpwstr>44ccd6f0-4380-4ab4-a75f-186067ccf15f</vt:lpwstr>
  </property>
  <property fmtid="{D5CDD505-2E9C-101B-9397-08002B2CF9AE}" pid="8" name="MSIP_Label_26dd4efa-99e0-4e38-be80-6c80b5b89520_ContentBits">
    <vt:lpwstr>2</vt:lpwstr>
  </property>
</Properties>
</file>