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9"/>
  </p:notesMasterIdLst>
  <p:sldIdLst>
    <p:sldId id="20097" r:id="rId5"/>
    <p:sldId id="2147474248" r:id="rId6"/>
    <p:sldId id="2147474259" r:id="rId7"/>
    <p:sldId id="2147474256" r:id="rId8"/>
  </p:sldIdLst>
  <p:sldSz cx="24384000" cy="13716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4320">
          <p15:clr>
            <a:srgbClr val="A4A3A4"/>
          </p15:clr>
        </p15:guide>
        <p15:guide id="2" pos="76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 roundtripDataSignature="AMtx7mgbcER4uJQj/5fh532eL+P2AWVQ6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2A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Estilo Claro 1 - Ênfas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Estilo Médio 1 - Ênfas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7" d="100"/>
          <a:sy n="37" d="100"/>
        </p:scale>
        <p:origin x="-516" y="100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customschemas.google.com/relationships/presentationmetadata" Target="metadata"/><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9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08" y="0"/>
            <a:ext cx="2971800" cy="458791"/>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49"/>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08"/>
            <a:ext cx="2971800" cy="458791"/>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08" y="8685208"/>
            <a:ext cx="2971800" cy="458791"/>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pt-BR" sz="1200" b="0" i="0" u="none" strike="noStrike" cap="none">
                <a:solidFill>
                  <a:srgbClr val="000000"/>
                </a:solidFill>
                <a:latin typeface="Arial"/>
                <a:ea typeface="Arial"/>
                <a:cs typeface="Arial"/>
                <a:sym typeface="Arial"/>
              </a:rPr>
              <a:t>‹nº›</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9714690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924abc76e4_0_3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924abc76e4_0_3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39187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924abc76e4_0_3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924abc76e4_0_3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52117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924abc76e4_0_3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924abc76e4_0_3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3648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048000" y="2244725"/>
            <a:ext cx="18288000" cy="4775200"/>
          </a:xfrm>
        </p:spPr>
        <p:txBody>
          <a:bodyPr anchor="b"/>
          <a:lstStyle>
            <a:lvl1pPr algn="ctr">
              <a:defRPr sz="12000"/>
            </a:lvl1pPr>
          </a:lstStyle>
          <a:p>
            <a:r>
              <a:rPr lang="pt-BR"/>
              <a:t>Clique para editar o título mestre</a:t>
            </a:r>
          </a:p>
        </p:txBody>
      </p:sp>
      <p:sp>
        <p:nvSpPr>
          <p:cNvPr id="3" name="Subtítulo 2"/>
          <p:cNvSpPr>
            <a:spLocks noGrp="1"/>
          </p:cNvSpPr>
          <p:nvPr>
            <p:ph type="subTitle" idx="1"/>
          </p:nvPr>
        </p:nvSpPr>
        <p:spPr>
          <a:xfrm>
            <a:off x="3048000" y="7204075"/>
            <a:ext cx="18288000" cy="3311525"/>
          </a:xfrm>
        </p:spPr>
        <p:txBody>
          <a:bodyPr/>
          <a:lstStyle>
            <a:lvl1pPr marL="0" indent="0" algn="ctr">
              <a:buNone/>
              <a:defRPr sz="4800"/>
            </a:lvl1pPr>
            <a:lvl2pPr marL="914411" indent="0" algn="ctr">
              <a:buNone/>
              <a:defRPr sz="4000"/>
            </a:lvl2pPr>
            <a:lvl3pPr marL="1828823" indent="0" algn="ctr">
              <a:buNone/>
              <a:defRPr sz="3600"/>
            </a:lvl3pPr>
            <a:lvl4pPr marL="2743234" indent="0" algn="ctr">
              <a:buNone/>
              <a:defRPr sz="3200"/>
            </a:lvl4pPr>
            <a:lvl5pPr marL="3657646" indent="0" algn="ctr">
              <a:buNone/>
              <a:defRPr sz="3200"/>
            </a:lvl5pPr>
            <a:lvl6pPr marL="4572057" indent="0" algn="ctr">
              <a:buNone/>
              <a:defRPr sz="3200"/>
            </a:lvl6pPr>
            <a:lvl7pPr marL="5486469" indent="0" algn="ctr">
              <a:buNone/>
              <a:defRPr sz="3200"/>
            </a:lvl7pPr>
            <a:lvl8pPr marL="6400880" indent="0" algn="ctr">
              <a:buNone/>
              <a:defRPr sz="3200"/>
            </a:lvl8pPr>
            <a:lvl9pPr marL="7315291" indent="0" algn="ctr">
              <a:buNone/>
              <a:defRPr sz="32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4597C80E-E906-49AD-9125-7A1712C506A1}" type="datetimeFigureOut">
              <a:rPr lang="pt-BR" smtClean="0"/>
              <a:t>07/11/2024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3747437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597C80E-E906-49AD-9125-7A1712C506A1}" type="datetimeFigureOut">
              <a:rPr lang="pt-BR" smtClean="0"/>
              <a:t>07/11/2024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2005423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7449801" y="730252"/>
            <a:ext cx="5257800" cy="11623677"/>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1676401" y="730252"/>
            <a:ext cx="15468600" cy="11623677"/>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597C80E-E906-49AD-9125-7A1712C506A1}" type="datetimeFigureOut">
              <a:rPr lang="pt-BR" smtClean="0"/>
              <a:t>07/11/2024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133048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597C80E-E906-49AD-9125-7A1712C506A1}" type="datetimeFigureOut">
              <a:rPr lang="pt-BR" smtClean="0"/>
              <a:t>07/11/2024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835539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1663701" y="3419479"/>
            <a:ext cx="21031200" cy="5705475"/>
          </a:xfrm>
        </p:spPr>
        <p:txBody>
          <a:bodyPr anchor="b"/>
          <a:lstStyle>
            <a:lvl1pPr>
              <a:defRPr sz="12000"/>
            </a:lvl1pPr>
          </a:lstStyle>
          <a:p>
            <a:r>
              <a:rPr lang="pt-BR"/>
              <a:t>Clique para editar o título mestre</a:t>
            </a:r>
          </a:p>
        </p:txBody>
      </p:sp>
      <p:sp>
        <p:nvSpPr>
          <p:cNvPr id="3" name="Espaço Reservado para Texto 2"/>
          <p:cNvSpPr>
            <a:spLocks noGrp="1"/>
          </p:cNvSpPr>
          <p:nvPr>
            <p:ph type="body" idx="1"/>
          </p:nvPr>
        </p:nvSpPr>
        <p:spPr>
          <a:xfrm>
            <a:off x="1663701" y="9178928"/>
            <a:ext cx="21031200" cy="3000373"/>
          </a:xfrm>
        </p:spPr>
        <p:txBody>
          <a:bodyPr/>
          <a:lstStyle>
            <a:lvl1pPr marL="0" indent="0">
              <a:buNone/>
              <a:defRPr sz="4800">
                <a:solidFill>
                  <a:schemeClr val="tx1">
                    <a:tint val="75000"/>
                  </a:schemeClr>
                </a:solidFill>
              </a:defRPr>
            </a:lvl1pPr>
            <a:lvl2pPr marL="914411" indent="0">
              <a:buNone/>
              <a:defRPr sz="4000">
                <a:solidFill>
                  <a:schemeClr val="tx1">
                    <a:tint val="75000"/>
                  </a:schemeClr>
                </a:solidFill>
              </a:defRPr>
            </a:lvl2pPr>
            <a:lvl3pPr marL="1828823" indent="0">
              <a:buNone/>
              <a:defRPr sz="3600">
                <a:solidFill>
                  <a:schemeClr val="tx1">
                    <a:tint val="75000"/>
                  </a:schemeClr>
                </a:solidFill>
              </a:defRPr>
            </a:lvl3pPr>
            <a:lvl4pPr marL="2743234" indent="0">
              <a:buNone/>
              <a:defRPr sz="3200">
                <a:solidFill>
                  <a:schemeClr val="tx1">
                    <a:tint val="75000"/>
                  </a:schemeClr>
                </a:solidFill>
              </a:defRPr>
            </a:lvl4pPr>
            <a:lvl5pPr marL="3657646" indent="0">
              <a:buNone/>
              <a:defRPr sz="3200">
                <a:solidFill>
                  <a:schemeClr val="tx1">
                    <a:tint val="75000"/>
                  </a:schemeClr>
                </a:solidFill>
              </a:defRPr>
            </a:lvl5pPr>
            <a:lvl6pPr marL="4572057" indent="0">
              <a:buNone/>
              <a:defRPr sz="3200">
                <a:solidFill>
                  <a:schemeClr val="tx1">
                    <a:tint val="75000"/>
                  </a:schemeClr>
                </a:solidFill>
              </a:defRPr>
            </a:lvl6pPr>
            <a:lvl7pPr marL="5486469" indent="0">
              <a:buNone/>
              <a:defRPr sz="3200">
                <a:solidFill>
                  <a:schemeClr val="tx1">
                    <a:tint val="75000"/>
                  </a:schemeClr>
                </a:solidFill>
              </a:defRPr>
            </a:lvl7pPr>
            <a:lvl8pPr marL="6400880" indent="0">
              <a:buNone/>
              <a:defRPr sz="3200">
                <a:solidFill>
                  <a:schemeClr val="tx1">
                    <a:tint val="75000"/>
                  </a:schemeClr>
                </a:solidFill>
              </a:defRPr>
            </a:lvl8pPr>
            <a:lvl9pPr marL="7315291" indent="0">
              <a:buNone/>
              <a:defRPr sz="32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4597C80E-E906-49AD-9125-7A1712C506A1}" type="datetimeFigureOut">
              <a:rPr lang="pt-BR" smtClean="0"/>
              <a:t>07/11/2024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1412669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1676400" y="3651251"/>
            <a:ext cx="10363200" cy="8702677"/>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12344400" y="3651251"/>
            <a:ext cx="10363200" cy="8702677"/>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4597C80E-E906-49AD-9125-7A1712C506A1}" type="datetimeFigureOut">
              <a:rPr lang="pt-BR" smtClean="0"/>
              <a:t>07/11/2024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3811156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79576" y="730251"/>
            <a:ext cx="21031200" cy="2651125"/>
          </a:xfrm>
        </p:spPr>
        <p:txBody>
          <a:bodyPr/>
          <a:lstStyle/>
          <a:p>
            <a:r>
              <a:rPr lang="pt-BR"/>
              <a:t>Clique para editar o título mestre</a:t>
            </a:r>
          </a:p>
        </p:txBody>
      </p:sp>
      <p:sp>
        <p:nvSpPr>
          <p:cNvPr id="3" name="Espaço Reservado para Texto 2"/>
          <p:cNvSpPr>
            <a:spLocks noGrp="1"/>
          </p:cNvSpPr>
          <p:nvPr>
            <p:ph type="body" idx="1"/>
          </p:nvPr>
        </p:nvSpPr>
        <p:spPr>
          <a:xfrm>
            <a:off x="1679579" y="3362325"/>
            <a:ext cx="10315573" cy="1647824"/>
          </a:xfrm>
        </p:spPr>
        <p:txBody>
          <a:bodyPr anchor="b"/>
          <a:lstStyle>
            <a:lvl1pPr marL="0" indent="0">
              <a:buNone/>
              <a:defRPr sz="4800" b="1"/>
            </a:lvl1pPr>
            <a:lvl2pPr marL="914411" indent="0">
              <a:buNone/>
              <a:defRPr sz="4000" b="1"/>
            </a:lvl2pPr>
            <a:lvl3pPr marL="1828823" indent="0">
              <a:buNone/>
              <a:defRPr sz="3600" b="1"/>
            </a:lvl3pPr>
            <a:lvl4pPr marL="2743234" indent="0">
              <a:buNone/>
              <a:defRPr sz="3200" b="1"/>
            </a:lvl4pPr>
            <a:lvl5pPr marL="3657646" indent="0">
              <a:buNone/>
              <a:defRPr sz="3200" b="1"/>
            </a:lvl5pPr>
            <a:lvl6pPr marL="4572057" indent="0">
              <a:buNone/>
              <a:defRPr sz="3200" b="1"/>
            </a:lvl6pPr>
            <a:lvl7pPr marL="5486469" indent="0">
              <a:buNone/>
              <a:defRPr sz="3200" b="1"/>
            </a:lvl7pPr>
            <a:lvl8pPr marL="6400880" indent="0">
              <a:buNone/>
              <a:defRPr sz="3200" b="1"/>
            </a:lvl8pPr>
            <a:lvl9pPr marL="7315291" indent="0">
              <a:buNone/>
              <a:defRPr sz="3200" b="1"/>
            </a:lvl9pPr>
          </a:lstStyle>
          <a:p>
            <a:pPr lvl="0"/>
            <a:r>
              <a:rPr lang="pt-BR"/>
              <a:t>Editar estilos de texto Mestre</a:t>
            </a:r>
          </a:p>
        </p:txBody>
      </p:sp>
      <p:sp>
        <p:nvSpPr>
          <p:cNvPr id="4" name="Espaço Reservado para Conteúdo 3"/>
          <p:cNvSpPr>
            <a:spLocks noGrp="1"/>
          </p:cNvSpPr>
          <p:nvPr>
            <p:ph sz="half" idx="2"/>
          </p:nvPr>
        </p:nvSpPr>
        <p:spPr>
          <a:xfrm>
            <a:off x="1679579" y="5010151"/>
            <a:ext cx="10315573" cy="736917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2344401" y="3362325"/>
            <a:ext cx="10366376" cy="1647824"/>
          </a:xfrm>
        </p:spPr>
        <p:txBody>
          <a:bodyPr anchor="b"/>
          <a:lstStyle>
            <a:lvl1pPr marL="0" indent="0">
              <a:buNone/>
              <a:defRPr sz="4800" b="1"/>
            </a:lvl1pPr>
            <a:lvl2pPr marL="914411" indent="0">
              <a:buNone/>
              <a:defRPr sz="4000" b="1"/>
            </a:lvl2pPr>
            <a:lvl3pPr marL="1828823" indent="0">
              <a:buNone/>
              <a:defRPr sz="3600" b="1"/>
            </a:lvl3pPr>
            <a:lvl4pPr marL="2743234" indent="0">
              <a:buNone/>
              <a:defRPr sz="3200" b="1"/>
            </a:lvl4pPr>
            <a:lvl5pPr marL="3657646" indent="0">
              <a:buNone/>
              <a:defRPr sz="3200" b="1"/>
            </a:lvl5pPr>
            <a:lvl6pPr marL="4572057" indent="0">
              <a:buNone/>
              <a:defRPr sz="3200" b="1"/>
            </a:lvl6pPr>
            <a:lvl7pPr marL="5486469" indent="0">
              <a:buNone/>
              <a:defRPr sz="3200" b="1"/>
            </a:lvl7pPr>
            <a:lvl8pPr marL="6400880" indent="0">
              <a:buNone/>
              <a:defRPr sz="3200" b="1"/>
            </a:lvl8pPr>
            <a:lvl9pPr marL="7315291" indent="0">
              <a:buNone/>
              <a:defRPr sz="3200" b="1"/>
            </a:lvl9pPr>
          </a:lstStyle>
          <a:p>
            <a:pPr lvl="0"/>
            <a:r>
              <a:rPr lang="pt-BR"/>
              <a:t>Editar estilos de texto Mestre</a:t>
            </a:r>
          </a:p>
        </p:txBody>
      </p:sp>
      <p:sp>
        <p:nvSpPr>
          <p:cNvPr id="6" name="Espaço Reservado para Conteúdo 5"/>
          <p:cNvSpPr>
            <a:spLocks noGrp="1"/>
          </p:cNvSpPr>
          <p:nvPr>
            <p:ph sz="quarter" idx="4"/>
          </p:nvPr>
        </p:nvSpPr>
        <p:spPr>
          <a:xfrm>
            <a:off x="12344401" y="5010151"/>
            <a:ext cx="10366376" cy="736917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4597C80E-E906-49AD-9125-7A1712C506A1}" type="datetimeFigureOut">
              <a:rPr lang="pt-BR" smtClean="0"/>
              <a:t>07/11/2024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3726592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4597C80E-E906-49AD-9125-7A1712C506A1}" type="datetimeFigureOut">
              <a:rPr lang="pt-BR" smtClean="0"/>
              <a:t>07/11/2024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76031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597C80E-E906-49AD-9125-7A1712C506A1}" type="datetimeFigureOut">
              <a:rPr lang="pt-BR" smtClean="0"/>
              <a:t>07/11/2024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547282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79576" y="914400"/>
            <a:ext cx="7864475" cy="3200400"/>
          </a:xfrm>
        </p:spPr>
        <p:txBody>
          <a:bodyPr anchor="b"/>
          <a:lstStyle>
            <a:lvl1pPr>
              <a:defRPr sz="6400"/>
            </a:lvl1pPr>
          </a:lstStyle>
          <a:p>
            <a:r>
              <a:rPr lang="pt-BR"/>
              <a:t>Clique para editar o título mestre</a:t>
            </a:r>
          </a:p>
        </p:txBody>
      </p:sp>
      <p:sp>
        <p:nvSpPr>
          <p:cNvPr id="3" name="Espaço Reservado para Conteúdo 2"/>
          <p:cNvSpPr>
            <a:spLocks noGrp="1"/>
          </p:cNvSpPr>
          <p:nvPr>
            <p:ph idx="1"/>
          </p:nvPr>
        </p:nvSpPr>
        <p:spPr>
          <a:xfrm>
            <a:off x="10366376" y="1974852"/>
            <a:ext cx="12344400" cy="9747251"/>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679576" y="4114801"/>
            <a:ext cx="7864475" cy="7623176"/>
          </a:xfrm>
        </p:spPr>
        <p:txBody>
          <a:bodyPr/>
          <a:lstStyle>
            <a:lvl1pPr marL="0" indent="0">
              <a:buNone/>
              <a:defRPr sz="3200"/>
            </a:lvl1pPr>
            <a:lvl2pPr marL="914411" indent="0">
              <a:buNone/>
              <a:defRPr sz="2800"/>
            </a:lvl2pPr>
            <a:lvl3pPr marL="1828823" indent="0">
              <a:buNone/>
              <a:defRPr sz="2400"/>
            </a:lvl3pPr>
            <a:lvl4pPr marL="2743234" indent="0">
              <a:buNone/>
              <a:defRPr sz="2000"/>
            </a:lvl4pPr>
            <a:lvl5pPr marL="3657646" indent="0">
              <a:buNone/>
              <a:defRPr sz="2000"/>
            </a:lvl5pPr>
            <a:lvl6pPr marL="4572057" indent="0">
              <a:buNone/>
              <a:defRPr sz="2000"/>
            </a:lvl6pPr>
            <a:lvl7pPr marL="5486469" indent="0">
              <a:buNone/>
              <a:defRPr sz="2000"/>
            </a:lvl7pPr>
            <a:lvl8pPr marL="6400880" indent="0">
              <a:buNone/>
              <a:defRPr sz="2000"/>
            </a:lvl8pPr>
            <a:lvl9pPr marL="7315291" indent="0">
              <a:buNone/>
              <a:defRPr sz="2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597C80E-E906-49AD-9125-7A1712C506A1}" type="datetimeFigureOut">
              <a:rPr lang="pt-BR" smtClean="0"/>
              <a:t>07/11/2024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1461805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79576" y="914400"/>
            <a:ext cx="7864475" cy="3200400"/>
          </a:xfrm>
        </p:spPr>
        <p:txBody>
          <a:bodyPr anchor="b"/>
          <a:lstStyle>
            <a:lvl1pPr>
              <a:defRPr sz="6400"/>
            </a:lvl1pPr>
          </a:lstStyle>
          <a:p>
            <a:r>
              <a:rPr lang="pt-BR"/>
              <a:t>Clique para editar o título mestre</a:t>
            </a:r>
          </a:p>
        </p:txBody>
      </p:sp>
      <p:sp>
        <p:nvSpPr>
          <p:cNvPr id="3" name="Espaço Reservado para Imagem 2"/>
          <p:cNvSpPr>
            <a:spLocks noGrp="1"/>
          </p:cNvSpPr>
          <p:nvPr>
            <p:ph type="pic" idx="1"/>
          </p:nvPr>
        </p:nvSpPr>
        <p:spPr>
          <a:xfrm>
            <a:off x="10366376" y="1974852"/>
            <a:ext cx="12344400" cy="9747251"/>
          </a:xfrm>
        </p:spPr>
        <p:txBody>
          <a:bodyPr/>
          <a:lstStyle>
            <a:lvl1pPr marL="0" indent="0">
              <a:buNone/>
              <a:defRPr sz="6400"/>
            </a:lvl1pPr>
            <a:lvl2pPr marL="914411" indent="0">
              <a:buNone/>
              <a:defRPr sz="5600"/>
            </a:lvl2pPr>
            <a:lvl3pPr marL="1828823" indent="0">
              <a:buNone/>
              <a:defRPr sz="4800"/>
            </a:lvl3pPr>
            <a:lvl4pPr marL="2743234" indent="0">
              <a:buNone/>
              <a:defRPr sz="4000"/>
            </a:lvl4pPr>
            <a:lvl5pPr marL="3657646" indent="0">
              <a:buNone/>
              <a:defRPr sz="4000"/>
            </a:lvl5pPr>
            <a:lvl6pPr marL="4572057" indent="0">
              <a:buNone/>
              <a:defRPr sz="4000"/>
            </a:lvl6pPr>
            <a:lvl7pPr marL="5486469" indent="0">
              <a:buNone/>
              <a:defRPr sz="4000"/>
            </a:lvl7pPr>
            <a:lvl8pPr marL="6400880" indent="0">
              <a:buNone/>
              <a:defRPr sz="4000"/>
            </a:lvl8pPr>
            <a:lvl9pPr marL="7315291" indent="0">
              <a:buNone/>
              <a:defRPr sz="4000"/>
            </a:lvl9pPr>
          </a:lstStyle>
          <a:p>
            <a:endParaRPr lang="pt-BR"/>
          </a:p>
        </p:txBody>
      </p:sp>
      <p:sp>
        <p:nvSpPr>
          <p:cNvPr id="4" name="Espaço Reservado para Texto 3"/>
          <p:cNvSpPr>
            <a:spLocks noGrp="1"/>
          </p:cNvSpPr>
          <p:nvPr>
            <p:ph type="body" sz="half" idx="2"/>
          </p:nvPr>
        </p:nvSpPr>
        <p:spPr>
          <a:xfrm>
            <a:off x="1679576" y="4114801"/>
            <a:ext cx="7864475" cy="7623176"/>
          </a:xfrm>
        </p:spPr>
        <p:txBody>
          <a:bodyPr/>
          <a:lstStyle>
            <a:lvl1pPr marL="0" indent="0">
              <a:buNone/>
              <a:defRPr sz="3200"/>
            </a:lvl1pPr>
            <a:lvl2pPr marL="914411" indent="0">
              <a:buNone/>
              <a:defRPr sz="2800"/>
            </a:lvl2pPr>
            <a:lvl3pPr marL="1828823" indent="0">
              <a:buNone/>
              <a:defRPr sz="2400"/>
            </a:lvl3pPr>
            <a:lvl4pPr marL="2743234" indent="0">
              <a:buNone/>
              <a:defRPr sz="2000"/>
            </a:lvl4pPr>
            <a:lvl5pPr marL="3657646" indent="0">
              <a:buNone/>
              <a:defRPr sz="2000"/>
            </a:lvl5pPr>
            <a:lvl6pPr marL="4572057" indent="0">
              <a:buNone/>
              <a:defRPr sz="2000"/>
            </a:lvl6pPr>
            <a:lvl7pPr marL="5486469" indent="0">
              <a:buNone/>
              <a:defRPr sz="2000"/>
            </a:lvl7pPr>
            <a:lvl8pPr marL="6400880" indent="0">
              <a:buNone/>
              <a:defRPr sz="2000"/>
            </a:lvl8pPr>
            <a:lvl9pPr marL="7315291" indent="0">
              <a:buNone/>
              <a:defRPr sz="2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597C80E-E906-49AD-9125-7A1712C506A1}" type="datetimeFigureOut">
              <a:rPr lang="pt-BR" smtClean="0"/>
              <a:t>07/11/2024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5F83AC1-B898-4746-9BB9-CE23F55D17C8}" type="slidenum">
              <a:rPr lang="pt-BR" smtClean="0"/>
              <a:t>‹nº›</a:t>
            </a:fld>
            <a:endParaRPr lang="pt-BR"/>
          </a:p>
        </p:txBody>
      </p:sp>
    </p:spTree>
    <p:extLst>
      <p:ext uri="{BB962C8B-B14F-4D97-AF65-F5344CB8AC3E}">
        <p14:creationId xmlns:p14="http://schemas.microsoft.com/office/powerpoint/2010/main" val="2417689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676400" y="730251"/>
            <a:ext cx="21031200" cy="2651125"/>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1676400" y="3651251"/>
            <a:ext cx="21031200" cy="8702677"/>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1676400" y="12712701"/>
            <a:ext cx="5486400" cy="730251"/>
          </a:xfrm>
          <a:prstGeom prst="rect">
            <a:avLst/>
          </a:prstGeom>
        </p:spPr>
        <p:txBody>
          <a:bodyPr vert="horz" lIns="91440" tIns="45720" rIns="91440" bIns="45720" rtlCol="0" anchor="ctr"/>
          <a:lstStyle>
            <a:lvl1pPr algn="l">
              <a:defRPr sz="2400">
                <a:solidFill>
                  <a:schemeClr val="tx1">
                    <a:tint val="75000"/>
                  </a:schemeClr>
                </a:solidFill>
              </a:defRPr>
            </a:lvl1pPr>
          </a:lstStyle>
          <a:p>
            <a:fld id="{4597C80E-E906-49AD-9125-7A1712C506A1}" type="datetimeFigureOut">
              <a:rPr lang="pt-BR" smtClean="0"/>
              <a:t>07/11/2024</a:t>
            </a:fld>
            <a:endParaRPr lang="pt-BR"/>
          </a:p>
        </p:txBody>
      </p:sp>
      <p:sp>
        <p:nvSpPr>
          <p:cNvPr id="5" name="Espaço Reservado para Rodapé 4"/>
          <p:cNvSpPr>
            <a:spLocks noGrp="1"/>
          </p:cNvSpPr>
          <p:nvPr>
            <p:ph type="ftr" sz="quarter" idx="3"/>
          </p:nvPr>
        </p:nvSpPr>
        <p:spPr>
          <a:xfrm>
            <a:off x="8077200" y="12712701"/>
            <a:ext cx="8229600" cy="730251"/>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17221200" y="12712701"/>
            <a:ext cx="5486400" cy="730251"/>
          </a:xfrm>
          <a:prstGeom prst="rect">
            <a:avLst/>
          </a:prstGeom>
        </p:spPr>
        <p:txBody>
          <a:bodyPr vert="horz" lIns="91440" tIns="45720" rIns="91440" bIns="45720" rtlCol="0" anchor="ctr"/>
          <a:lstStyle>
            <a:lvl1pPr algn="r">
              <a:defRPr sz="2400">
                <a:solidFill>
                  <a:schemeClr val="tx1">
                    <a:tint val="75000"/>
                  </a:schemeClr>
                </a:solidFill>
              </a:defRPr>
            </a:lvl1pPr>
          </a:lstStyle>
          <a:p>
            <a:fld id="{15F83AC1-B898-4746-9BB9-CE23F55D17C8}" type="slidenum">
              <a:rPr lang="pt-BR" smtClean="0"/>
              <a:t>‹nº›</a:t>
            </a:fld>
            <a:endParaRPr lang="pt-BR"/>
          </a:p>
        </p:txBody>
      </p:sp>
      <p:sp>
        <p:nvSpPr>
          <p:cNvPr id="7" name="MSIPCMContentMarking" descr="{&quot;HashCode&quot;:1845548903,&quot;Placement&quot;:&quot;Footer&quot;,&quot;Top&quot;:1060.68872,&quot;Left&quot;:0.0,&quot;SlideWidth&quot;:1920,&quot;SlideHeight&quot;:1080}">
            <a:extLst>
              <a:ext uri="{FF2B5EF4-FFF2-40B4-BE49-F238E27FC236}">
                <a16:creationId xmlns:a16="http://schemas.microsoft.com/office/drawing/2014/main" xmlns="" id="{0977C776-C0D4-4145-99E2-C294A0D3B2C4}"/>
              </a:ext>
            </a:extLst>
          </p:cNvPr>
          <p:cNvSpPr txBox="1"/>
          <p:nvPr userDrawn="1"/>
        </p:nvSpPr>
        <p:spPr>
          <a:xfrm>
            <a:off x="0" y="13470747"/>
            <a:ext cx="17713880" cy="245254"/>
          </a:xfrm>
          <a:prstGeom prst="rect">
            <a:avLst/>
          </a:prstGeom>
          <a:noFill/>
        </p:spPr>
        <p:txBody>
          <a:bodyPr vert="horz" wrap="square" lIns="0" tIns="0" rIns="0" bIns="0" rtlCol="0" anchor="ctr" anchorCtr="1">
            <a:spAutoFit/>
          </a:bodyPr>
          <a:lstStyle/>
          <a:p>
            <a:pPr algn="l">
              <a:spcBef>
                <a:spcPts val="0"/>
              </a:spcBef>
              <a:spcAft>
                <a:spcPts val="0"/>
              </a:spcAft>
            </a:pPr>
            <a:r>
              <a:rPr lang="pt-BR" sz="900">
                <a:solidFill>
                  <a:srgbClr val="000000"/>
                </a:solidFill>
                <a:latin typeface="Calibri" panose="020F0502020204030204" pitchFamily="34" charset="0"/>
              </a:rPr>
              <a:t>Este documento contém informações classificadas como PÚBLICA e não ferem, dentro do contexto que estão sendo compartilhadas/acessadas/utilizadas, os princípios de confidencialidade e integridade. Em caso de modificação do conteúdo ou compartilhamento fora do contexto original a classificação da informação quanto a sua sensibilidade deve ser reavaliada.</a:t>
            </a:r>
          </a:p>
        </p:txBody>
      </p:sp>
    </p:spTree>
    <p:extLst>
      <p:ext uri="{BB962C8B-B14F-4D97-AF65-F5344CB8AC3E}">
        <p14:creationId xmlns:p14="http://schemas.microsoft.com/office/powerpoint/2010/main" val="718044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828823"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6" indent="-457206" algn="l" defTabSz="1828823"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17" indent="-457206" algn="l" defTabSz="1828823"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29" indent="-457206" algn="l" defTabSz="1828823"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40" indent="-457206" algn="l" defTabSz="1828823"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51" indent="-457206" algn="l" defTabSz="1828823"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63" indent="-457206" algn="l" defTabSz="1828823"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74" indent="-457206" algn="l" defTabSz="1828823"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86" indent="-457206" algn="l" defTabSz="1828823"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97" indent="-457206" algn="l" defTabSz="1828823"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pt-BR"/>
      </a:defPPr>
      <a:lvl1pPr marL="0" algn="l" defTabSz="1828823" rtl="0" eaLnBrk="1" latinLnBrk="0" hangingPunct="1">
        <a:defRPr sz="3600" kern="1200">
          <a:solidFill>
            <a:schemeClr val="tx1"/>
          </a:solidFill>
          <a:latin typeface="+mn-lt"/>
          <a:ea typeface="+mn-ea"/>
          <a:cs typeface="+mn-cs"/>
        </a:defRPr>
      </a:lvl1pPr>
      <a:lvl2pPr marL="914411" algn="l" defTabSz="1828823" rtl="0" eaLnBrk="1" latinLnBrk="0" hangingPunct="1">
        <a:defRPr sz="3600" kern="1200">
          <a:solidFill>
            <a:schemeClr val="tx1"/>
          </a:solidFill>
          <a:latin typeface="+mn-lt"/>
          <a:ea typeface="+mn-ea"/>
          <a:cs typeface="+mn-cs"/>
        </a:defRPr>
      </a:lvl2pPr>
      <a:lvl3pPr marL="1828823" algn="l" defTabSz="1828823" rtl="0" eaLnBrk="1" latinLnBrk="0" hangingPunct="1">
        <a:defRPr sz="3600" kern="1200">
          <a:solidFill>
            <a:schemeClr val="tx1"/>
          </a:solidFill>
          <a:latin typeface="+mn-lt"/>
          <a:ea typeface="+mn-ea"/>
          <a:cs typeface="+mn-cs"/>
        </a:defRPr>
      </a:lvl3pPr>
      <a:lvl4pPr marL="2743234" algn="l" defTabSz="1828823" rtl="0" eaLnBrk="1" latinLnBrk="0" hangingPunct="1">
        <a:defRPr sz="3600" kern="1200">
          <a:solidFill>
            <a:schemeClr val="tx1"/>
          </a:solidFill>
          <a:latin typeface="+mn-lt"/>
          <a:ea typeface="+mn-ea"/>
          <a:cs typeface="+mn-cs"/>
        </a:defRPr>
      </a:lvl4pPr>
      <a:lvl5pPr marL="3657646" algn="l" defTabSz="1828823" rtl="0" eaLnBrk="1" latinLnBrk="0" hangingPunct="1">
        <a:defRPr sz="3600" kern="1200">
          <a:solidFill>
            <a:schemeClr val="tx1"/>
          </a:solidFill>
          <a:latin typeface="+mn-lt"/>
          <a:ea typeface="+mn-ea"/>
          <a:cs typeface="+mn-cs"/>
        </a:defRPr>
      </a:lvl5pPr>
      <a:lvl6pPr marL="4572057" algn="l" defTabSz="1828823" rtl="0" eaLnBrk="1" latinLnBrk="0" hangingPunct="1">
        <a:defRPr sz="3600" kern="1200">
          <a:solidFill>
            <a:schemeClr val="tx1"/>
          </a:solidFill>
          <a:latin typeface="+mn-lt"/>
          <a:ea typeface="+mn-ea"/>
          <a:cs typeface="+mn-cs"/>
        </a:defRPr>
      </a:lvl6pPr>
      <a:lvl7pPr marL="5486469" algn="l" defTabSz="1828823" rtl="0" eaLnBrk="1" latinLnBrk="0" hangingPunct="1">
        <a:defRPr sz="3600" kern="1200">
          <a:solidFill>
            <a:schemeClr val="tx1"/>
          </a:solidFill>
          <a:latin typeface="+mn-lt"/>
          <a:ea typeface="+mn-ea"/>
          <a:cs typeface="+mn-cs"/>
        </a:defRPr>
      </a:lvl7pPr>
      <a:lvl8pPr marL="6400880" algn="l" defTabSz="1828823" rtl="0" eaLnBrk="1" latinLnBrk="0" hangingPunct="1">
        <a:defRPr sz="3600" kern="1200">
          <a:solidFill>
            <a:schemeClr val="tx1"/>
          </a:solidFill>
          <a:latin typeface="+mn-lt"/>
          <a:ea typeface="+mn-ea"/>
          <a:cs typeface="+mn-cs"/>
        </a:defRPr>
      </a:lvl8pPr>
      <a:lvl9pPr marL="7315291" algn="l" defTabSz="1828823"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A6300"/>
        </a:solidFill>
        <a:effectLst/>
      </p:bgPr>
    </p:bg>
    <p:spTree>
      <p:nvGrpSpPr>
        <p:cNvPr id="1" name=""/>
        <p:cNvGrpSpPr/>
        <p:nvPr/>
      </p:nvGrpSpPr>
      <p:grpSpPr>
        <a:xfrm>
          <a:off x="0" y="0"/>
          <a:ext cx="0" cy="0"/>
          <a:chOff x="0" y="0"/>
          <a:chExt cx="0" cy="0"/>
        </a:xfrm>
      </p:grpSpPr>
      <p:pic>
        <p:nvPicPr>
          <p:cNvPr id="4" name="Imagem 3"/>
          <p:cNvPicPr>
            <a:picLocks noChangeAspect="1"/>
          </p:cNvPicPr>
          <p:nvPr/>
        </p:nvPicPr>
        <p:blipFill>
          <a:blip r:embed="rId2"/>
          <a:stretch>
            <a:fillRect/>
          </a:stretch>
        </p:blipFill>
        <p:spPr>
          <a:xfrm>
            <a:off x="24901797" y="194381"/>
            <a:ext cx="4149019" cy="2050347"/>
          </a:xfrm>
          <a:prstGeom prst="rect">
            <a:avLst/>
          </a:prstGeom>
        </p:spPr>
      </p:pic>
      <p:sp>
        <p:nvSpPr>
          <p:cNvPr id="5" name="CaixaDeTexto 4"/>
          <p:cNvSpPr txBox="1"/>
          <p:nvPr/>
        </p:nvSpPr>
        <p:spPr>
          <a:xfrm>
            <a:off x="1328055" y="6273228"/>
            <a:ext cx="7229415" cy="2062103"/>
          </a:xfrm>
          <a:prstGeom prst="rect">
            <a:avLst/>
          </a:prstGeom>
          <a:noFill/>
        </p:spPr>
        <p:txBody>
          <a:bodyPr wrap="none" rtlCol="0">
            <a:spAutoFit/>
          </a:bodyPr>
          <a:lstStyle/>
          <a:p>
            <a:pPr defTabSz="1828823">
              <a:buClrTx/>
              <a:defRPr/>
            </a:pPr>
            <a:r>
              <a:rPr lang="pt-BR" sz="6400" kern="1200" dirty="0">
                <a:solidFill>
                  <a:prstClr val="white"/>
                </a:solidFill>
                <a:latin typeface="Montserrat" panose="00000500000000000000" pitchFamily="2" charset="0"/>
                <a:ea typeface="+mn-ea"/>
              </a:rPr>
              <a:t>Anexo II</a:t>
            </a:r>
          </a:p>
          <a:p>
            <a:pPr defTabSz="1828823">
              <a:buClrTx/>
              <a:defRPr/>
            </a:pPr>
            <a:r>
              <a:rPr lang="pt-BR" sz="6400" b="1" kern="1200" spc="-301" dirty="0">
                <a:solidFill>
                  <a:srgbClr val="462A71"/>
                </a:solidFill>
                <a:latin typeface="Montserrat" panose="00000500000000000000" pitchFamily="2" charset="0"/>
                <a:ea typeface="+mn-ea"/>
              </a:rPr>
              <a:t>Setembro de 2024</a:t>
            </a:r>
          </a:p>
        </p:txBody>
      </p:sp>
      <p:sp>
        <p:nvSpPr>
          <p:cNvPr id="6" name="Retângulo Arredondado 5"/>
          <p:cNvSpPr/>
          <p:nvPr/>
        </p:nvSpPr>
        <p:spPr>
          <a:xfrm rot="18184979">
            <a:off x="12947536" y="11042364"/>
            <a:ext cx="14346912" cy="7016883"/>
          </a:xfrm>
          <a:prstGeom prst="roundRect">
            <a:avLst>
              <a:gd name="adj" fmla="val 50000"/>
            </a:avLst>
          </a:prstGeom>
          <a:solidFill>
            <a:srgbClr val="462A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828823">
              <a:buClrTx/>
              <a:defRPr/>
            </a:pPr>
            <a:endParaRPr lang="pt-BR" sz="3600" kern="1200" dirty="0">
              <a:solidFill>
                <a:prstClr val="white"/>
              </a:solidFill>
              <a:latin typeface="Calibri" panose="020F0502020204030204"/>
            </a:endParaRPr>
          </a:p>
        </p:txBody>
      </p:sp>
      <p:pic>
        <p:nvPicPr>
          <p:cNvPr id="14" name="Imagem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29490" y="11370777"/>
            <a:ext cx="3631565" cy="1494995"/>
          </a:xfrm>
          <a:prstGeom prst="rect">
            <a:avLst/>
          </a:prstGeom>
        </p:spPr>
      </p:pic>
    </p:spTree>
    <p:extLst>
      <p:ext uri="{BB962C8B-B14F-4D97-AF65-F5344CB8AC3E}">
        <p14:creationId xmlns:p14="http://schemas.microsoft.com/office/powerpoint/2010/main" val="646821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pic>
        <p:nvPicPr>
          <p:cNvPr id="16" name="Imagem 15" descr="Ícone&#10;&#10;Descrição gerada automaticamente">
            <a:hlinkClick r:id="" action="ppaction://noaction"/>
            <a:extLst>
              <a:ext uri="{FF2B5EF4-FFF2-40B4-BE49-F238E27FC236}">
                <a16:creationId xmlns:a16="http://schemas.microsoft.com/office/drawing/2014/main" xmlns="" id="{CAAC1209-F8C0-41FC-A5E1-102DCB91A408}"/>
              </a:ext>
            </a:extLst>
          </p:cNvPr>
          <p:cNvPicPr>
            <a:picLocks noChangeAspect="1"/>
          </p:cNvPicPr>
          <p:nvPr/>
        </p:nvPicPr>
        <p:blipFill>
          <a:blip r:embed="rId3"/>
          <a:stretch>
            <a:fillRect/>
          </a:stretch>
        </p:blipFill>
        <p:spPr>
          <a:xfrm>
            <a:off x="23253441" y="647927"/>
            <a:ext cx="346762" cy="526122"/>
          </a:xfrm>
          <a:prstGeom prst="rect">
            <a:avLst/>
          </a:prstGeom>
        </p:spPr>
      </p:pic>
      <p:sp>
        <p:nvSpPr>
          <p:cNvPr id="5" name="Retângulo 4">
            <a:hlinkClick r:id="" action="ppaction://noaction"/>
            <a:extLst>
              <a:ext uri="{FF2B5EF4-FFF2-40B4-BE49-F238E27FC236}">
                <a16:creationId xmlns:a16="http://schemas.microsoft.com/office/drawing/2014/main" xmlns="" id="{F7C7B8BF-D7A8-FC4B-BA2C-3017555720F9}"/>
              </a:ext>
            </a:extLst>
          </p:cNvPr>
          <p:cNvSpPr/>
          <p:nvPr/>
        </p:nvSpPr>
        <p:spPr>
          <a:xfrm>
            <a:off x="698569" y="2837713"/>
            <a:ext cx="720534" cy="479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438340">
              <a:defRPr/>
            </a:pPr>
            <a:endParaRPr lang="pt-BR" sz="2800">
              <a:solidFill>
                <a:srgbClr val="FFFFFF"/>
              </a:solidFill>
              <a:latin typeface="Montserrat" panose="00000500000000000000" pitchFamily="2" charset="0"/>
            </a:endParaRPr>
          </a:p>
        </p:txBody>
      </p:sp>
      <p:sp>
        <p:nvSpPr>
          <p:cNvPr id="24" name="Retângulo 23">
            <a:extLst>
              <a:ext uri="{FF2B5EF4-FFF2-40B4-BE49-F238E27FC236}">
                <a16:creationId xmlns:a16="http://schemas.microsoft.com/office/drawing/2014/main" xmlns="" id="{4E06E0FA-7EBE-A4B9-974E-191934CD264F}"/>
              </a:ext>
            </a:extLst>
          </p:cNvPr>
          <p:cNvSpPr/>
          <p:nvPr/>
        </p:nvSpPr>
        <p:spPr>
          <a:xfrm>
            <a:off x="0" y="-26303"/>
            <a:ext cx="296092" cy="1750602"/>
          </a:xfrm>
          <a:prstGeom prst="rect">
            <a:avLst/>
          </a:prstGeom>
          <a:solidFill>
            <a:srgbClr val="FA6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828800">
              <a:buClrTx/>
              <a:defRPr/>
            </a:pPr>
            <a:endParaRPr lang="pt-BR" sz="3600" kern="1200">
              <a:solidFill>
                <a:prstClr val="white"/>
              </a:solidFill>
              <a:latin typeface="Calibri" panose="020F0502020204030204"/>
            </a:endParaRPr>
          </a:p>
        </p:txBody>
      </p:sp>
      <p:grpSp>
        <p:nvGrpSpPr>
          <p:cNvPr id="2" name="Agrupar 1">
            <a:extLst>
              <a:ext uri="{FF2B5EF4-FFF2-40B4-BE49-F238E27FC236}">
                <a16:creationId xmlns:a16="http://schemas.microsoft.com/office/drawing/2014/main" xmlns="" id="{AE7FDF48-DA92-13EB-4B79-B0FEF385F7F3}"/>
              </a:ext>
            </a:extLst>
          </p:cNvPr>
          <p:cNvGrpSpPr/>
          <p:nvPr/>
        </p:nvGrpSpPr>
        <p:grpSpPr>
          <a:xfrm>
            <a:off x="9212420" y="1891812"/>
            <a:ext cx="14394032" cy="11460484"/>
            <a:chOff x="4606210" y="945906"/>
            <a:chExt cx="7197016" cy="5730242"/>
          </a:xfrm>
        </p:grpSpPr>
        <p:sp>
          <p:nvSpPr>
            <p:cNvPr id="3" name="Forma Livre: Forma 2">
              <a:extLst>
                <a:ext uri="{FF2B5EF4-FFF2-40B4-BE49-F238E27FC236}">
                  <a16:creationId xmlns:a16="http://schemas.microsoft.com/office/drawing/2014/main" xmlns="" id="{1EF360B4-9B4A-023E-E9B9-C6BDB59458E0}"/>
                </a:ext>
              </a:extLst>
            </p:cNvPr>
            <p:cNvSpPr/>
            <p:nvPr/>
          </p:nvSpPr>
          <p:spPr>
            <a:xfrm>
              <a:off x="5561249" y="3814608"/>
              <a:ext cx="626506" cy="2384019"/>
            </a:xfrm>
            <a:custGeom>
              <a:avLst/>
              <a:gdLst>
                <a:gd name="connsiteX0" fmla="*/ 0 w 626506"/>
                <a:gd name="connsiteY0" fmla="*/ 0 h 2384019"/>
                <a:gd name="connsiteX1" fmla="*/ 313253 w 626506"/>
                <a:gd name="connsiteY1" fmla="*/ 0 h 2384019"/>
                <a:gd name="connsiteX2" fmla="*/ 313253 w 626506"/>
                <a:gd name="connsiteY2" fmla="*/ 2384019 h 2384019"/>
                <a:gd name="connsiteX3" fmla="*/ 626506 w 626506"/>
                <a:gd name="connsiteY3" fmla="*/ 2384019 h 2384019"/>
              </a:gdLst>
              <a:ahLst/>
              <a:cxnLst>
                <a:cxn ang="0">
                  <a:pos x="connsiteX0" y="connsiteY0"/>
                </a:cxn>
                <a:cxn ang="0">
                  <a:pos x="connsiteX1" y="connsiteY1"/>
                </a:cxn>
                <a:cxn ang="0">
                  <a:pos x="connsiteX2" y="connsiteY2"/>
                </a:cxn>
                <a:cxn ang="0">
                  <a:pos x="connsiteX3" y="connsiteY3"/>
                </a:cxn>
              </a:cxnLst>
              <a:rect l="l" t="t" r="r" b="b"/>
              <a:pathLst>
                <a:path w="626506" h="2384019">
                  <a:moveTo>
                    <a:pt x="0" y="0"/>
                  </a:moveTo>
                  <a:lnTo>
                    <a:pt x="313253" y="0"/>
                  </a:lnTo>
                  <a:lnTo>
                    <a:pt x="313253" y="2384019"/>
                  </a:lnTo>
                  <a:lnTo>
                    <a:pt x="626506" y="238401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528658" tIns="2260772" rIns="528658" bIns="2260770" numCol="1" spcCol="1270" anchor="ctr" anchorCtr="0">
              <a:noAutofit/>
            </a:bodyPr>
            <a:lstStyle/>
            <a:p>
              <a:pPr algn="ctr" defTabSz="711200">
                <a:lnSpc>
                  <a:spcPct val="90000"/>
                </a:lnSpc>
                <a:spcBef>
                  <a:spcPct val="0"/>
                </a:spcBef>
                <a:spcAft>
                  <a:spcPct val="35000"/>
                </a:spcAft>
              </a:pPr>
              <a:endParaRPr lang="en-US" sz="1600" kern="1200">
                <a:latin typeface="Lato" panose="020F0502020204030203" pitchFamily="34" charset="0"/>
              </a:endParaRPr>
            </a:p>
          </p:txBody>
        </p:sp>
        <p:sp>
          <p:nvSpPr>
            <p:cNvPr id="4" name="Forma Livre: Forma 3">
              <a:extLst>
                <a:ext uri="{FF2B5EF4-FFF2-40B4-BE49-F238E27FC236}">
                  <a16:creationId xmlns:a16="http://schemas.microsoft.com/office/drawing/2014/main" xmlns="" id="{B13A74D0-62CA-22AA-397A-A5F51E528022}"/>
                </a:ext>
              </a:extLst>
            </p:cNvPr>
            <p:cNvSpPr/>
            <p:nvPr/>
          </p:nvSpPr>
          <p:spPr>
            <a:xfrm>
              <a:off x="5561249" y="3814608"/>
              <a:ext cx="626506" cy="1190218"/>
            </a:xfrm>
            <a:custGeom>
              <a:avLst/>
              <a:gdLst>
                <a:gd name="connsiteX0" fmla="*/ 0 w 626506"/>
                <a:gd name="connsiteY0" fmla="*/ 0 h 1190218"/>
                <a:gd name="connsiteX1" fmla="*/ 313253 w 626506"/>
                <a:gd name="connsiteY1" fmla="*/ 0 h 1190218"/>
                <a:gd name="connsiteX2" fmla="*/ 313253 w 626506"/>
                <a:gd name="connsiteY2" fmla="*/ 1190218 h 1190218"/>
                <a:gd name="connsiteX3" fmla="*/ 626506 w 626506"/>
                <a:gd name="connsiteY3" fmla="*/ 1190218 h 1190218"/>
              </a:gdLst>
              <a:ahLst/>
              <a:cxnLst>
                <a:cxn ang="0">
                  <a:pos x="connsiteX0" y="connsiteY0"/>
                </a:cxn>
                <a:cxn ang="0">
                  <a:pos x="connsiteX1" y="connsiteY1"/>
                </a:cxn>
                <a:cxn ang="0">
                  <a:pos x="connsiteX2" y="connsiteY2"/>
                </a:cxn>
                <a:cxn ang="0">
                  <a:pos x="connsiteX3" y="connsiteY3"/>
                </a:cxn>
              </a:cxnLst>
              <a:rect l="l" t="t" r="r" b="b"/>
              <a:pathLst>
                <a:path w="626506" h="1190218">
                  <a:moveTo>
                    <a:pt x="0" y="0"/>
                  </a:moveTo>
                  <a:lnTo>
                    <a:pt x="313253" y="0"/>
                  </a:lnTo>
                  <a:lnTo>
                    <a:pt x="313253" y="1190218"/>
                  </a:lnTo>
                  <a:lnTo>
                    <a:pt x="626506" y="119021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584654" tIns="1122968" rIns="584656" bIns="1122966" numCol="1" spcCol="1270" anchor="ctr" anchorCtr="0">
              <a:noAutofit/>
            </a:bodyPr>
            <a:lstStyle/>
            <a:p>
              <a:pPr algn="ctr" defTabSz="444500">
                <a:lnSpc>
                  <a:spcPct val="90000"/>
                </a:lnSpc>
                <a:spcBef>
                  <a:spcPct val="0"/>
                </a:spcBef>
                <a:spcAft>
                  <a:spcPct val="35000"/>
                </a:spcAft>
              </a:pPr>
              <a:endParaRPr lang="en-US" sz="1000" kern="1200">
                <a:latin typeface="Lato" panose="020F0502020204030203" pitchFamily="34" charset="0"/>
              </a:endParaRPr>
            </a:p>
          </p:txBody>
        </p:sp>
        <p:sp>
          <p:nvSpPr>
            <p:cNvPr id="8" name="Forma Livre: Forma 7">
              <a:extLst>
                <a:ext uri="{FF2B5EF4-FFF2-40B4-BE49-F238E27FC236}">
                  <a16:creationId xmlns:a16="http://schemas.microsoft.com/office/drawing/2014/main" xmlns="" id="{A45BE37C-AFF3-3DB3-166F-B66D8C590566}"/>
                </a:ext>
              </a:extLst>
            </p:cNvPr>
            <p:cNvSpPr/>
            <p:nvPr/>
          </p:nvSpPr>
          <p:spPr>
            <a:xfrm>
              <a:off x="5561249" y="3765307"/>
              <a:ext cx="626506" cy="91440"/>
            </a:xfrm>
            <a:custGeom>
              <a:avLst/>
              <a:gdLst>
                <a:gd name="connsiteX0" fmla="*/ 0 w 626506"/>
                <a:gd name="connsiteY0" fmla="*/ 49301 h 91440"/>
                <a:gd name="connsiteX1" fmla="*/ 313253 w 626506"/>
                <a:gd name="connsiteY1" fmla="*/ 49301 h 91440"/>
                <a:gd name="connsiteX2" fmla="*/ 313253 w 626506"/>
                <a:gd name="connsiteY2" fmla="*/ 45720 h 91440"/>
                <a:gd name="connsiteX3" fmla="*/ 626506 w 626506"/>
                <a:gd name="connsiteY3" fmla="*/ 45720 h 91440"/>
              </a:gdLst>
              <a:ahLst/>
              <a:cxnLst>
                <a:cxn ang="0">
                  <a:pos x="connsiteX0" y="connsiteY0"/>
                </a:cxn>
                <a:cxn ang="0">
                  <a:pos x="connsiteX1" y="connsiteY1"/>
                </a:cxn>
                <a:cxn ang="0">
                  <a:pos x="connsiteX2" y="connsiteY2"/>
                </a:cxn>
                <a:cxn ang="0">
                  <a:pos x="connsiteX3" y="connsiteY3"/>
                </a:cxn>
              </a:cxnLst>
              <a:rect l="l" t="t" r="r" b="b"/>
              <a:pathLst>
                <a:path w="626506" h="91440">
                  <a:moveTo>
                    <a:pt x="0" y="49301"/>
                  </a:moveTo>
                  <a:lnTo>
                    <a:pt x="313253" y="49301"/>
                  </a:lnTo>
                  <a:lnTo>
                    <a:pt x="313253" y="45720"/>
                  </a:lnTo>
                  <a:lnTo>
                    <a:pt x="626506" y="4572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620580" tIns="60114" rIns="620582" bIns="60116" numCol="1" spcCol="1270" anchor="ctr" anchorCtr="0">
              <a:noAutofit/>
            </a:bodyPr>
            <a:lstStyle/>
            <a:p>
              <a:pPr algn="ctr" defTabSz="444500">
                <a:lnSpc>
                  <a:spcPct val="90000"/>
                </a:lnSpc>
                <a:spcBef>
                  <a:spcPct val="0"/>
                </a:spcBef>
                <a:spcAft>
                  <a:spcPct val="35000"/>
                </a:spcAft>
              </a:pPr>
              <a:endParaRPr lang="en-US" sz="1000" kern="1200">
                <a:latin typeface="Lato" panose="020F0502020204030203" pitchFamily="34" charset="0"/>
              </a:endParaRPr>
            </a:p>
          </p:txBody>
        </p:sp>
        <p:sp>
          <p:nvSpPr>
            <p:cNvPr id="9" name="Forma Livre: Forma 8">
              <a:extLst>
                <a:ext uri="{FF2B5EF4-FFF2-40B4-BE49-F238E27FC236}">
                  <a16:creationId xmlns:a16="http://schemas.microsoft.com/office/drawing/2014/main" xmlns="" id="{BD0F2289-E2F3-208F-996C-CCC7E8B6DBDF}"/>
                </a:ext>
              </a:extLst>
            </p:cNvPr>
            <p:cNvSpPr/>
            <p:nvPr/>
          </p:nvSpPr>
          <p:spPr>
            <a:xfrm>
              <a:off x="5561249" y="2617227"/>
              <a:ext cx="626506" cy="1197381"/>
            </a:xfrm>
            <a:custGeom>
              <a:avLst/>
              <a:gdLst>
                <a:gd name="connsiteX0" fmla="*/ 0 w 626506"/>
                <a:gd name="connsiteY0" fmla="*/ 1197381 h 1197381"/>
                <a:gd name="connsiteX1" fmla="*/ 313253 w 626506"/>
                <a:gd name="connsiteY1" fmla="*/ 1197381 h 1197381"/>
                <a:gd name="connsiteX2" fmla="*/ 313253 w 626506"/>
                <a:gd name="connsiteY2" fmla="*/ 0 h 1197381"/>
                <a:gd name="connsiteX3" fmla="*/ 626506 w 626506"/>
                <a:gd name="connsiteY3" fmla="*/ 0 h 1197381"/>
              </a:gdLst>
              <a:ahLst/>
              <a:cxnLst>
                <a:cxn ang="0">
                  <a:pos x="connsiteX0" y="connsiteY0"/>
                </a:cxn>
                <a:cxn ang="0">
                  <a:pos x="connsiteX1" y="connsiteY1"/>
                </a:cxn>
                <a:cxn ang="0">
                  <a:pos x="connsiteX2" y="connsiteY2"/>
                </a:cxn>
                <a:cxn ang="0">
                  <a:pos x="connsiteX3" y="connsiteY3"/>
                </a:cxn>
              </a:cxnLst>
              <a:rect l="l" t="t" r="r" b="b"/>
              <a:pathLst>
                <a:path w="626506" h="1197381">
                  <a:moveTo>
                    <a:pt x="0" y="1197381"/>
                  </a:moveTo>
                  <a:lnTo>
                    <a:pt x="313253" y="1197381"/>
                  </a:lnTo>
                  <a:lnTo>
                    <a:pt x="313253" y="0"/>
                  </a:lnTo>
                  <a:lnTo>
                    <a:pt x="626506" y="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584338" tIns="1129812" rIns="584336" bIns="1129812" numCol="1" spcCol="1270" anchor="ctr" anchorCtr="0">
              <a:noAutofit/>
            </a:bodyPr>
            <a:lstStyle/>
            <a:p>
              <a:pPr algn="ctr" defTabSz="444500">
                <a:lnSpc>
                  <a:spcPct val="90000"/>
                </a:lnSpc>
                <a:spcBef>
                  <a:spcPct val="0"/>
                </a:spcBef>
                <a:spcAft>
                  <a:spcPct val="35000"/>
                </a:spcAft>
              </a:pPr>
              <a:endParaRPr lang="en-US" sz="1000" kern="1200">
                <a:latin typeface="Lato" panose="020F0502020204030203" pitchFamily="34" charset="0"/>
              </a:endParaRPr>
            </a:p>
          </p:txBody>
        </p:sp>
        <p:sp>
          <p:nvSpPr>
            <p:cNvPr id="10" name="Forma Livre: Forma 9">
              <a:extLst>
                <a:ext uri="{FF2B5EF4-FFF2-40B4-BE49-F238E27FC236}">
                  <a16:creationId xmlns:a16="http://schemas.microsoft.com/office/drawing/2014/main" xmlns="" id="{94FA7556-8FA6-A3D1-AB17-77E5E09BB1AE}"/>
                </a:ext>
              </a:extLst>
            </p:cNvPr>
            <p:cNvSpPr/>
            <p:nvPr/>
          </p:nvSpPr>
          <p:spPr>
            <a:xfrm>
              <a:off x="5561249" y="1423426"/>
              <a:ext cx="626506" cy="2391182"/>
            </a:xfrm>
            <a:custGeom>
              <a:avLst/>
              <a:gdLst>
                <a:gd name="connsiteX0" fmla="*/ 0 w 626506"/>
                <a:gd name="connsiteY0" fmla="*/ 2391182 h 2391182"/>
                <a:gd name="connsiteX1" fmla="*/ 313253 w 626506"/>
                <a:gd name="connsiteY1" fmla="*/ 2391182 h 2391182"/>
                <a:gd name="connsiteX2" fmla="*/ 313253 w 626506"/>
                <a:gd name="connsiteY2" fmla="*/ 0 h 2391182"/>
                <a:gd name="connsiteX3" fmla="*/ 626506 w 626506"/>
                <a:gd name="connsiteY3" fmla="*/ 0 h 2391182"/>
              </a:gdLst>
              <a:ahLst/>
              <a:cxnLst>
                <a:cxn ang="0">
                  <a:pos x="connsiteX0" y="connsiteY0"/>
                </a:cxn>
                <a:cxn ang="0">
                  <a:pos x="connsiteX1" y="connsiteY1"/>
                </a:cxn>
                <a:cxn ang="0">
                  <a:pos x="connsiteX2" y="connsiteY2"/>
                </a:cxn>
                <a:cxn ang="0">
                  <a:pos x="connsiteX3" y="connsiteY3"/>
                </a:cxn>
              </a:cxnLst>
              <a:rect l="l" t="t" r="r" b="b"/>
              <a:pathLst>
                <a:path w="626506" h="2391182">
                  <a:moveTo>
                    <a:pt x="0" y="2391182"/>
                  </a:moveTo>
                  <a:lnTo>
                    <a:pt x="313253" y="2391182"/>
                  </a:lnTo>
                  <a:lnTo>
                    <a:pt x="313253" y="0"/>
                  </a:lnTo>
                  <a:lnTo>
                    <a:pt x="626506" y="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528312" tIns="2267588" rIns="528312" bIns="2267588" numCol="1" spcCol="1270" anchor="ctr" anchorCtr="0">
              <a:noAutofit/>
            </a:bodyPr>
            <a:lstStyle/>
            <a:p>
              <a:pPr algn="ctr" defTabSz="711200">
                <a:lnSpc>
                  <a:spcPct val="90000"/>
                </a:lnSpc>
                <a:spcBef>
                  <a:spcPct val="0"/>
                </a:spcBef>
                <a:spcAft>
                  <a:spcPct val="35000"/>
                </a:spcAft>
              </a:pPr>
              <a:endParaRPr lang="en-US" sz="1600" kern="1200">
                <a:latin typeface="Lato" panose="020F0502020204030203" pitchFamily="34" charset="0"/>
              </a:endParaRPr>
            </a:p>
          </p:txBody>
        </p:sp>
        <p:sp>
          <p:nvSpPr>
            <p:cNvPr id="11" name="Forma Livre: Forma 10">
              <a:extLst>
                <a:ext uri="{FF2B5EF4-FFF2-40B4-BE49-F238E27FC236}">
                  <a16:creationId xmlns:a16="http://schemas.microsoft.com/office/drawing/2014/main" xmlns="" id="{C341F5A3-D0D3-3935-E388-2B821FAD7462}"/>
                </a:ext>
              </a:extLst>
            </p:cNvPr>
            <p:cNvSpPr/>
            <p:nvPr/>
          </p:nvSpPr>
          <p:spPr>
            <a:xfrm rot="16200000">
              <a:off x="2331882" y="3337088"/>
              <a:ext cx="5503696" cy="955040"/>
            </a:xfrm>
            <a:custGeom>
              <a:avLst/>
              <a:gdLst>
                <a:gd name="connsiteX0" fmla="*/ 0 w 5503696"/>
                <a:gd name="connsiteY0" fmla="*/ 0 h 955040"/>
                <a:gd name="connsiteX1" fmla="*/ 5503696 w 5503696"/>
                <a:gd name="connsiteY1" fmla="*/ 0 h 955040"/>
                <a:gd name="connsiteX2" fmla="*/ 5503696 w 5503696"/>
                <a:gd name="connsiteY2" fmla="*/ 955040 h 955040"/>
                <a:gd name="connsiteX3" fmla="*/ 0 w 5503696"/>
                <a:gd name="connsiteY3" fmla="*/ 955040 h 955040"/>
                <a:gd name="connsiteX4" fmla="*/ 0 w 5503696"/>
                <a:gd name="connsiteY4" fmla="*/ 0 h 955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03696" h="955040">
                  <a:moveTo>
                    <a:pt x="0" y="0"/>
                  </a:moveTo>
                  <a:lnTo>
                    <a:pt x="5503696" y="0"/>
                  </a:lnTo>
                  <a:lnTo>
                    <a:pt x="5503696" y="955040"/>
                  </a:lnTo>
                  <a:lnTo>
                    <a:pt x="0" y="955040"/>
                  </a:lnTo>
                  <a:lnTo>
                    <a:pt x="0" y="0"/>
                  </a:lnTo>
                  <a:close/>
                </a:path>
              </a:pathLst>
            </a:custGeom>
            <a:solidFill>
              <a:srgbClr val="FA63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78" bIns="68578" numCol="1" spcCol="1270" anchor="ctr" anchorCtr="0">
              <a:noAutofit/>
            </a:bodyPr>
            <a:lstStyle/>
            <a:p>
              <a:pPr algn="ctr" defTabSz="4800600">
                <a:lnSpc>
                  <a:spcPct val="90000"/>
                </a:lnSpc>
                <a:spcBef>
                  <a:spcPct val="0"/>
                </a:spcBef>
                <a:spcAft>
                  <a:spcPct val="35000"/>
                </a:spcAft>
              </a:pPr>
              <a:r>
                <a:rPr lang="pt-BR" sz="10800" kern="1200" dirty="0">
                  <a:latin typeface="Lato" panose="020F0502020204030203" pitchFamily="34" charset="0"/>
                </a:rPr>
                <a:t>Direcionadores</a:t>
              </a:r>
              <a:endParaRPr lang="en-US" sz="10800" kern="1200" dirty="0">
                <a:latin typeface="Lato" panose="020F0502020204030203" pitchFamily="34" charset="0"/>
              </a:endParaRPr>
            </a:p>
          </p:txBody>
        </p:sp>
        <p:sp>
          <p:nvSpPr>
            <p:cNvPr id="12" name="Forma Livre: Forma 11">
              <a:extLst>
                <a:ext uri="{FF2B5EF4-FFF2-40B4-BE49-F238E27FC236}">
                  <a16:creationId xmlns:a16="http://schemas.microsoft.com/office/drawing/2014/main" xmlns="" id="{058CA732-8CAC-04AA-6BCC-6F77739259F3}"/>
                </a:ext>
              </a:extLst>
            </p:cNvPr>
            <p:cNvSpPr/>
            <p:nvPr/>
          </p:nvSpPr>
          <p:spPr>
            <a:xfrm>
              <a:off x="6187755" y="945906"/>
              <a:ext cx="5615471" cy="955040"/>
            </a:xfrm>
            <a:custGeom>
              <a:avLst/>
              <a:gdLst>
                <a:gd name="connsiteX0" fmla="*/ 0 w 5615471"/>
                <a:gd name="connsiteY0" fmla="*/ 0 h 955040"/>
                <a:gd name="connsiteX1" fmla="*/ 5615471 w 5615471"/>
                <a:gd name="connsiteY1" fmla="*/ 0 h 955040"/>
                <a:gd name="connsiteX2" fmla="*/ 5615471 w 5615471"/>
                <a:gd name="connsiteY2" fmla="*/ 955040 h 955040"/>
                <a:gd name="connsiteX3" fmla="*/ 0 w 5615471"/>
                <a:gd name="connsiteY3" fmla="*/ 955040 h 955040"/>
                <a:gd name="connsiteX4" fmla="*/ 0 w 5615471"/>
                <a:gd name="connsiteY4" fmla="*/ 0 h 955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5471" h="955040">
                  <a:moveTo>
                    <a:pt x="0" y="0"/>
                  </a:moveTo>
                  <a:lnTo>
                    <a:pt x="5615471" y="0"/>
                  </a:lnTo>
                  <a:lnTo>
                    <a:pt x="5615471" y="955040"/>
                  </a:lnTo>
                  <a:lnTo>
                    <a:pt x="0" y="955040"/>
                  </a:lnTo>
                  <a:lnTo>
                    <a:pt x="0" y="0"/>
                  </a:lnTo>
                  <a:close/>
                </a:path>
              </a:pathLst>
            </a:custGeom>
            <a:solidFill>
              <a:schemeClr val="bg1">
                <a:lumMod val="9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780" tIns="17780" rIns="17780" bIns="17780" numCol="1" spcCol="1270" anchor="ctr" anchorCtr="0">
              <a:noAutofit/>
            </a:bodyPr>
            <a:lstStyle/>
            <a:p>
              <a:pPr algn="ctr" defTabSz="1244600">
                <a:lnSpc>
                  <a:spcPct val="150000"/>
                </a:lnSpc>
                <a:spcBef>
                  <a:spcPct val="0"/>
                </a:spcBef>
                <a:spcAft>
                  <a:spcPct val="35000"/>
                </a:spcAft>
              </a:pPr>
              <a:r>
                <a:rPr lang="pt-BR" sz="2800" kern="1200" dirty="0">
                  <a:solidFill>
                    <a:srgbClr val="462A71"/>
                  </a:solidFill>
                  <a:latin typeface="Lato" panose="020F0502020204030203" pitchFamily="34" charset="0"/>
                </a:rPr>
                <a:t>Alinhamento de incentivos buscando uma relação meritocrática e que maximize o retorno do negócio no curto e longo prazo, controlando os riscos;</a:t>
              </a:r>
              <a:endParaRPr lang="en-US" sz="2800" kern="1200" dirty="0">
                <a:solidFill>
                  <a:srgbClr val="462A71"/>
                </a:solidFill>
                <a:latin typeface="Lato" panose="020F0502020204030203" pitchFamily="34" charset="0"/>
              </a:endParaRPr>
            </a:p>
          </p:txBody>
        </p:sp>
        <p:sp>
          <p:nvSpPr>
            <p:cNvPr id="13" name="Forma Livre: Forma 12">
              <a:extLst>
                <a:ext uri="{FF2B5EF4-FFF2-40B4-BE49-F238E27FC236}">
                  <a16:creationId xmlns:a16="http://schemas.microsoft.com/office/drawing/2014/main" xmlns="" id="{2A1C378E-C750-D037-9377-EA1C52179085}"/>
                </a:ext>
              </a:extLst>
            </p:cNvPr>
            <p:cNvSpPr/>
            <p:nvPr/>
          </p:nvSpPr>
          <p:spPr>
            <a:xfrm>
              <a:off x="6187755" y="2139707"/>
              <a:ext cx="5615471" cy="955040"/>
            </a:xfrm>
            <a:custGeom>
              <a:avLst/>
              <a:gdLst>
                <a:gd name="connsiteX0" fmla="*/ 0 w 5615471"/>
                <a:gd name="connsiteY0" fmla="*/ 0 h 955040"/>
                <a:gd name="connsiteX1" fmla="*/ 5615471 w 5615471"/>
                <a:gd name="connsiteY1" fmla="*/ 0 h 955040"/>
                <a:gd name="connsiteX2" fmla="*/ 5615471 w 5615471"/>
                <a:gd name="connsiteY2" fmla="*/ 955040 h 955040"/>
                <a:gd name="connsiteX3" fmla="*/ 0 w 5615471"/>
                <a:gd name="connsiteY3" fmla="*/ 955040 h 955040"/>
                <a:gd name="connsiteX4" fmla="*/ 0 w 5615471"/>
                <a:gd name="connsiteY4" fmla="*/ 0 h 955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5471" h="955040">
                  <a:moveTo>
                    <a:pt x="0" y="0"/>
                  </a:moveTo>
                  <a:lnTo>
                    <a:pt x="5615471" y="0"/>
                  </a:lnTo>
                  <a:lnTo>
                    <a:pt x="5615471" y="955040"/>
                  </a:lnTo>
                  <a:lnTo>
                    <a:pt x="0" y="955040"/>
                  </a:lnTo>
                  <a:lnTo>
                    <a:pt x="0" y="0"/>
                  </a:lnTo>
                  <a:close/>
                </a:path>
              </a:pathLst>
            </a:custGeom>
            <a:solidFill>
              <a:schemeClr val="bg1">
                <a:lumMod val="9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780" tIns="17780" rIns="17780" bIns="17780" numCol="1" spcCol="1270" anchor="ctr" anchorCtr="0">
              <a:noAutofit/>
            </a:bodyPr>
            <a:lstStyle/>
            <a:p>
              <a:pPr algn="ctr" defTabSz="1244600">
                <a:lnSpc>
                  <a:spcPct val="150000"/>
                </a:lnSpc>
                <a:spcBef>
                  <a:spcPct val="0"/>
                </a:spcBef>
                <a:spcAft>
                  <a:spcPct val="35000"/>
                </a:spcAft>
              </a:pPr>
              <a:r>
                <a:rPr lang="pt-BR" sz="2800" kern="1200" dirty="0">
                  <a:solidFill>
                    <a:srgbClr val="462A71"/>
                  </a:solidFill>
                  <a:latin typeface="Lato" panose="020F0502020204030203" pitchFamily="34" charset="0"/>
                </a:rPr>
                <a:t>Modelo alinhado ao mercado competidor e pautado em estratégia de </a:t>
              </a:r>
              <a:r>
                <a:rPr lang="pt-BR" sz="2800" i="1" kern="1200" dirty="0">
                  <a:solidFill>
                    <a:srgbClr val="462A71"/>
                  </a:solidFill>
                  <a:latin typeface="Lato" panose="020F0502020204030203" pitchFamily="34" charset="0"/>
                </a:rPr>
                <a:t>total </a:t>
              </a:r>
              <a:r>
                <a:rPr lang="pt-BR" sz="2800" i="1" kern="1200" dirty="0" err="1">
                  <a:solidFill>
                    <a:srgbClr val="462A71"/>
                  </a:solidFill>
                  <a:latin typeface="Lato" panose="020F0502020204030203" pitchFamily="34" charset="0"/>
                </a:rPr>
                <a:t>compensation</a:t>
              </a:r>
              <a:r>
                <a:rPr lang="pt-BR" sz="2800" kern="1200" dirty="0">
                  <a:solidFill>
                    <a:srgbClr val="462A71"/>
                  </a:solidFill>
                  <a:latin typeface="Lato" panose="020F0502020204030203" pitchFamily="34" charset="0"/>
                </a:rPr>
                <a:t> e não apenas em remuneração variável;</a:t>
              </a:r>
              <a:endParaRPr lang="en-US" sz="2800" kern="1200" dirty="0">
                <a:solidFill>
                  <a:srgbClr val="462A71"/>
                </a:solidFill>
                <a:latin typeface="Lato" panose="020F0502020204030203" pitchFamily="34" charset="0"/>
              </a:endParaRPr>
            </a:p>
          </p:txBody>
        </p:sp>
        <p:sp>
          <p:nvSpPr>
            <p:cNvPr id="14" name="Forma Livre: Forma 13">
              <a:extLst>
                <a:ext uri="{FF2B5EF4-FFF2-40B4-BE49-F238E27FC236}">
                  <a16:creationId xmlns:a16="http://schemas.microsoft.com/office/drawing/2014/main" xmlns="" id="{A33B459F-EB45-3E3B-5537-4E195BA6BCFF}"/>
                </a:ext>
              </a:extLst>
            </p:cNvPr>
            <p:cNvSpPr/>
            <p:nvPr/>
          </p:nvSpPr>
          <p:spPr>
            <a:xfrm>
              <a:off x="6187755" y="3333507"/>
              <a:ext cx="5615471" cy="955040"/>
            </a:xfrm>
            <a:custGeom>
              <a:avLst/>
              <a:gdLst>
                <a:gd name="connsiteX0" fmla="*/ 0 w 5615471"/>
                <a:gd name="connsiteY0" fmla="*/ 0 h 955040"/>
                <a:gd name="connsiteX1" fmla="*/ 5615471 w 5615471"/>
                <a:gd name="connsiteY1" fmla="*/ 0 h 955040"/>
                <a:gd name="connsiteX2" fmla="*/ 5615471 w 5615471"/>
                <a:gd name="connsiteY2" fmla="*/ 955040 h 955040"/>
                <a:gd name="connsiteX3" fmla="*/ 0 w 5615471"/>
                <a:gd name="connsiteY3" fmla="*/ 955040 h 955040"/>
                <a:gd name="connsiteX4" fmla="*/ 0 w 5615471"/>
                <a:gd name="connsiteY4" fmla="*/ 0 h 955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5471" h="955040">
                  <a:moveTo>
                    <a:pt x="0" y="0"/>
                  </a:moveTo>
                  <a:lnTo>
                    <a:pt x="5615471" y="0"/>
                  </a:lnTo>
                  <a:lnTo>
                    <a:pt x="5615471" y="955040"/>
                  </a:lnTo>
                  <a:lnTo>
                    <a:pt x="0" y="955040"/>
                  </a:lnTo>
                  <a:lnTo>
                    <a:pt x="0" y="0"/>
                  </a:lnTo>
                  <a:close/>
                </a:path>
              </a:pathLst>
            </a:custGeom>
            <a:solidFill>
              <a:schemeClr val="bg1">
                <a:lumMod val="9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780" tIns="17780" rIns="17780" bIns="17780" numCol="1" spcCol="1270" anchor="ctr" anchorCtr="0">
              <a:noAutofit/>
            </a:bodyPr>
            <a:lstStyle/>
            <a:p>
              <a:pPr algn="ctr" defTabSz="1244600">
                <a:lnSpc>
                  <a:spcPct val="150000"/>
                </a:lnSpc>
                <a:spcBef>
                  <a:spcPct val="0"/>
                </a:spcBef>
                <a:spcAft>
                  <a:spcPct val="35000"/>
                </a:spcAft>
              </a:pPr>
              <a:r>
                <a:rPr lang="pt-BR" sz="2800" kern="1200" dirty="0">
                  <a:solidFill>
                    <a:srgbClr val="462A71"/>
                  </a:solidFill>
                  <a:latin typeface="Lato" panose="020F0502020204030203" pitchFamily="34" charset="0"/>
                </a:rPr>
                <a:t>Tesouraria tratada como uma unidade de negócio com regras diferenciadas e com formação de pool específico, mas sem desvincular da estratégia do banco;</a:t>
              </a:r>
              <a:endParaRPr lang="en-US" sz="2800" kern="1200" dirty="0">
                <a:solidFill>
                  <a:srgbClr val="462A71"/>
                </a:solidFill>
                <a:latin typeface="Lato" panose="020F0502020204030203" pitchFamily="34" charset="0"/>
              </a:endParaRPr>
            </a:p>
          </p:txBody>
        </p:sp>
        <p:sp>
          <p:nvSpPr>
            <p:cNvPr id="15" name="Forma Livre: Forma 14">
              <a:extLst>
                <a:ext uri="{FF2B5EF4-FFF2-40B4-BE49-F238E27FC236}">
                  <a16:creationId xmlns:a16="http://schemas.microsoft.com/office/drawing/2014/main" xmlns="" id="{52038B8D-D771-FA89-61C5-BA47A06168E2}"/>
                </a:ext>
              </a:extLst>
            </p:cNvPr>
            <p:cNvSpPr/>
            <p:nvPr/>
          </p:nvSpPr>
          <p:spPr>
            <a:xfrm>
              <a:off x="6187755" y="4527307"/>
              <a:ext cx="5615471" cy="955040"/>
            </a:xfrm>
            <a:custGeom>
              <a:avLst/>
              <a:gdLst>
                <a:gd name="connsiteX0" fmla="*/ 0 w 5615471"/>
                <a:gd name="connsiteY0" fmla="*/ 0 h 955040"/>
                <a:gd name="connsiteX1" fmla="*/ 5615471 w 5615471"/>
                <a:gd name="connsiteY1" fmla="*/ 0 h 955040"/>
                <a:gd name="connsiteX2" fmla="*/ 5615471 w 5615471"/>
                <a:gd name="connsiteY2" fmla="*/ 955040 h 955040"/>
                <a:gd name="connsiteX3" fmla="*/ 0 w 5615471"/>
                <a:gd name="connsiteY3" fmla="*/ 955040 h 955040"/>
                <a:gd name="connsiteX4" fmla="*/ 0 w 5615471"/>
                <a:gd name="connsiteY4" fmla="*/ 0 h 955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5471" h="955040">
                  <a:moveTo>
                    <a:pt x="0" y="0"/>
                  </a:moveTo>
                  <a:lnTo>
                    <a:pt x="5615471" y="0"/>
                  </a:lnTo>
                  <a:lnTo>
                    <a:pt x="5615471" y="955040"/>
                  </a:lnTo>
                  <a:lnTo>
                    <a:pt x="0" y="955040"/>
                  </a:lnTo>
                  <a:lnTo>
                    <a:pt x="0" y="0"/>
                  </a:lnTo>
                  <a:close/>
                </a:path>
              </a:pathLst>
            </a:custGeom>
            <a:solidFill>
              <a:schemeClr val="bg1">
                <a:lumMod val="9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780" tIns="17780" rIns="17780" bIns="17780" numCol="1" spcCol="1270" anchor="ctr" anchorCtr="0">
              <a:noAutofit/>
            </a:bodyPr>
            <a:lstStyle/>
            <a:p>
              <a:pPr algn="ctr" defTabSz="1244600">
                <a:lnSpc>
                  <a:spcPct val="150000"/>
                </a:lnSpc>
                <a:spcBef>
                  <a:spcPct val="0"/>
                </a:spcBef>
                <a:spcAft>
                  <a:spcPct val="35000"/>
                </a:spcAft>
              </a:pPr>
              <a:r>
                <a:rPr lang="pt-BR" sz="2800" kern="1200" dirty="0">
                  <a:solidFill>
                    <a:srgbClr val="462A71"/>
                  </a:solidFill>
                  <a:latin typeface="Lato" panose="020F0502020204030203" pitchFamily="34" charset="0"/>
                </a:rPr>
                <a:t>Benchmarks de modelos realizados com principais players do mercado;</a:t>
              </a:r>
              <a:endParaRPr lang="en-US" sz="2800" kern="1200" dirty="0">
                <a:solidFill>
                  <a:srgbClr val="462A71"/>
                </a:solidFill>
                <a:latin typeface="Lato" panose="020F0502020204030203" pitchFamily="34" charset="0"/>
              </a:endParaRPr>
            </a:p>
          </p:txBody>
        </p:sp>
        <p:sp>
          <p:nvSpPr>
            <p:cNvPr id="17" name="Forma Livre: Forma 16">
              <a:extLst>
                <a:ext uri="{FF2B5EF4-FFF2-40B4-BE49-F238E27FC236}">
                  <a16:creationId xmlns:a16="http://schemas.microsoft.com/office/drawing/2014/main" xmlns="" id="{70977266-B50B-F65C-D63B-A67D62BE3F66}"/>
                </a:ext>
              </a:extLst>
            </p:cNvPr>
            <p:cNvSpPr/>
            <p:nvPr/>
          </p:nvSpPr>
          <p:spPr>
            <a:xfrm>
              <a:off x="6187755" y="5721108"/>
              <a:ext cx="5615471" cy="955040"/>
            </a:xfrm>
            <a:custGeom>
              <a:avLst/>
              <a:gdLst>
                <a:gd name="connsiteX0" fmla="*/ 0 w 5615471"/>
                <a:gd name="connsiteY0" fmla="*/ 0 h 955040"/>
                <a:gd name="connsiteX1" fmla="*/ 5615471 w 5615471"/>
                <a:gd name="connsiteY1" fmla="*/ 0 h 955040"/>
                <a:gd name="connsiteX2" fmla="*/ 5615471 w 5615471"/>
                <a:gd name="connsiteY2" fmla="*/ 955040 h 955040"/>
                <a:gd name="connsiteX3" fmla="*/ 0 w 5615471"/>
                <a:gd name="connsiteY3" fmla="*/ 955040 h 955040"/>
                <a:gd name="connsiteX4" fmla="*/ 0 w 5615471"/>
                <a:gd name="connsiteY4" fmla="*/ 0 h 955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5471" h="955040">
                  <a:moveTo>
                    <a:pt x="0" y="0"/>
                  </a:moveTo>
                  <a:lnTo>
                    <a:pt x="5615471" y="0"/>
                  </a:lnTo>
                  <a:lnTo>
                    <a:pt x="5615471" y="955040"/>
                  </a:lnTo>
                  <a:lnTo>
                    <a:pt x="0" y="955040"/>
                  </a:lnTo>
                  <a:lnTo>
                    <a:pt x="0" y="0"/>
                  </a:lnTo>
                  <a:close/>
                </a:path>
              </a:pathLst>
            </a:custGeom>
            <a:solidFill>
              <a:schemeClr val="bg1">
                <a:lumMod val="9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7780" tIns="17780" rIns="17780" bIns="17780" numCol="1" spcCol="1270" anchor="ctr" anchorCtr="0">
              <a:noAutofit/>
            </a:bodyPr>
            <a:lstStyle/>
            <a:p>
              <a:pPr algn="ctr" defTabSz="1244600">
                <a:lnSpc>
                  <a:spcPct val="150000"/>
                </a:lnSpc>
                <a:spcBef>
                  <a:spcPct val="0"/>
                </a:spcBef>
                <a:spcAft>
                  <a:spcPct val="35000"/>
                </a:spcAft>
              </a:pPr>
              <a:r>
                <a:rPr lang="pt-BR" sz="2800" kern="1200" dirty="0">
                  <a:solidFill>
                    <a:srgbClr val="462A71"/>
                  </a:solidFill>
                  <a:latin typeface="Lato" panose="020F0502020204030203" pitchFamily="34" charset="0"/>
                </a:rPr>
                <a:t>Áreas participantes do programa: Mesa Cliente</a:t>
              </a:r>
              <a:r>
                <a:rPr lang="pt-BR" sz="2800" i="1" kern="1200" dirty="0">
                  <a:solidFill>
                    <a:srgbClr val="462A71"/>
                  </a:solidFill>
                  <a:latin typeface="Lato" panose="020F0502020204030203" pitchFamily="34" charset="0"/>
                </a:rPr>
                <a:t>, </a:t>
              </a:r>
              <a:r>
                <a:rPr lang="pt-BR" sz="2800" kern="1200" dirty="0">
                  <a:solidFill>
                    <a:srgbClr val="462A71"/>
                  </a:solidFill>
                  <a:latin typeface="Lato" panose="020F0502020204030203" pitchFamily="34" charset="0"/>
                </a:rPr>
                <a:t>Mesa Proprietária e Economista-chefe.</a:t>
              </a:r>
              <a:endParaRPr lang="en-US" sz="2800" kern="1200" dirty="0">
                <a:solidFill>
                  <a:srgbClr val="462A71"/>
                </a:solidFill>
                <a:latin typeface="Lato" panose="020F0502020204030203" pitchFamily="34" charset="0"/>
              </a:endParaRPr>
            </a:p>
          </p:txBody>
        </p:sp>
      </p:grpSp>
      <p:sp>
        <p:nvSpPr>
          <p:cNvPr id="6" name="CaixaDeTexto 5">
            <a:extLst>
              <a:ext uri="{FF2B5EF4-FFF2-40B4-BE49-F238E27FC236}">
                <a16:creationId xmlns:a16="http://schemas.microsoft.com/office/drawing/2014/main" xmlns="" id="{20E20F0C-5570-1653-EB78-7454872F3AD1}"/>
              </a:ext>
            </a:extLst>
          </p:cNvPr>
          <p:cNvSpPr txBox="1"/>
          <p:nvPr/>
        </p:nvSpPr>
        <p:spPr>
          <a:xfrm>
            <a:off x="259889" y="1891807"/>
            <a:ext cx="8361326" cy="9702208"/>
          </a:xfrm>
          <a:prstGeom prst="rect">
            <a:avLst/>
          </a:prstGeom>
          <a:noFill/>
        </p:spPr>
        <p:txBody>
          <a:bodyPr wrap="square">
            <a:spAutoFit/>
          </a:bodyPr>
          <a:lstStyle/>
          <a:p>
            <a:pPr>
              <a:lnSpc>
                <a:spcPct val="150000"/>
              </a:lnSpc>
            </a:pPr>
            <a:r>
              <a:rPr lang="pt-BR" sz="2800" dirty="0">
                <a:solidFill>
                  <a:srgbClr val="462A71"/>
                </a:solidFill>
                <a:latin typeface="Lato" panose="020F0502020204030203" pitchFamily="34" charset="0"/>
              </a:rPr>
              <a:t>Com o objetivo de alinhar de maneira estratégica às dinâmicas de mercado, implementamos este novo programa. Esta iniciativa visa não apenas assegurar nossa posição competitiva na área de Tesouraria, mas também fomentar uma cultura organizacional baseada na meritocracia, evitando a tomada de riscos indesejáveis. </a:t>
            </a:r>
          </a:p>
          <a:p>
            <a:pPr>
              <a:lnSpc>
                <a:spcPct val="150000"/>
              </a:lnSpc>
            </a:pPr>
            <a:endParaRPr lang="pt-BR" sz="2800" dirty="0">
              <a:solidFill>
                <a:srgbClr val="462A71"/>
              </a:solidFill>
              <a:latin typeface="Lato" panose="020F0502020204030203" pitchFamily="34" charset="0"/>
            </a:endParaRPr>
          </a:p>
          <a:p>
            <a:pPr>
              <a:lnSpc>
                <a:spcPct val="150000"/>
              </a:lnSpc>
            </a:pPr>
            <a:r>
              <a:rPr lang="pt-BR" sz="2800" dirty="0">
                <a:solidFill>
                  <a:srgbClr val="462A71"/>
                </a:solidFill>
                <a:latin typeface="Lato" panose="020F0502020204030203" pitchFamily="34" charset="0"/>
              </a:rPr>
              <a:t>Levando em conta a especificidade do negócio e da atuação da Tesouraria no mercado pesquisado, entendeu-se necessária a criação de um pool de bônus específico para este público, que seja composto por um dos principais indicadores financeiros da Tesouraria: o</a:t>
            </a:r>
            <a:r>
              <a:rPr lang="pt-BR" sz="2800" i="1" dirty="0">
                <a:solidFill>
                  <a:srgbClr val="462A71"/>
                </a:solidFill>
                <a:latin typeface="Lato" panose="020F0502020204030203" pitchFamily="34" charset="0"/>
              </a:rPr>
              <a:t> EVA (Economic </a:t>
            </a:r>
            <a:r>
              <a:rPr lang="pt-BR" sz="2800" i="1" dirty="0" err="1">
                <a:solidFill>
                  <a:srgbClr val="462A71"/>
                </a:solidFill>
                <a:latin typeface="Lato" panose="020F0502020204030203" pitchFamily="34" charset="0"/>
              </a:rPr>
              <a:t>Value</a:t>
            </a:r>
            <a:r>
              <a:rPr lang="pt-BR" sz="2800" i="1" dirty="0">
                <a:solidFill>
                  <a:srgbClr val="462A71"/>
                </a:solidFill>
                <a:latin typeface="Lato" panose="020F0502020204030203" pitchFamily="34" charset="0"/>
              </a:rPr>
              <a:t> </a:t>
            </a:r>
            <a:r>
              <a:rPr lang="pt-BR" sz="2800" i="1" dirty="0" err="1">
                <a:solidFill>
                  <a:srgbClr val="462A71"/>
                </a:solidFill>
                <a:latin typeface="Lato" panose="020F0502020204030203" pitchFamily="34" charset="0"/>
              </a:rPr>
              <a:t>Added</a:t>
            </a:r>
            <a:r>
              <a:rPr lang="pt-BR" sz="2800" i="1" dirty="0">
                <a:solidFill>
                  <a:srgbClr val="462A71"/>
                </a:solidFill>
                <a:latin typeface="Lato" panose="020F0502020204030203" pitchFamily="34" charset="0"/>
              </a:rPr>
              <a:t>).</a:t>
            </a:r>
          </a:p>
        </p:txBody>
      </p:sp>
      <p:sp>
        <p:nvSpPr>
          <p:cNvPr id="7" name="CaixaDeTexto 6">
            <a:extLst>
              <a:ext uri="{FF2B5EF4-FFF2-40B4-BE49-F238E27FC236}">
                <a16:creationId xmlns:a16="http://schemas.microsoft.com/office/drawing/2014/main" xmlns="" id="{955BA586-0DA9-2609-32A6-83FB28D06B05}"/>
              </a:ext>
            </a:extLst>
          </p:cNvPr>
          <p:cNvSpPr txBox="1"/>
          <p:nvPr/>
        </p:nvSpPr>
        <p:spPr>
          <a:xfrm>
            <a:off x="423283" y="78704"/>
            <a:ext cx="19699966" cy="1446550"/>
          </a:xfrm>
          <a:prstGeom prst="rect">
            <a:avLst/>
          </a:prstGeom>
          <a:noFill/>
        </p:spPr>
        <p:txBody>
          <a:bodyPr wrap="square" rtlCol="0">
            <a:spAutoFit/>
          </a:bodyPr>
          <a:lstStyle>
            <a:defPPr>
              <a:defRPr lang="en-US"/>
            </a:defPPr>
            <a:lvl1pPr marL="0" marR="0" lvl="0" indent="0" defTabSz="914400" eaLnBrk="1" fontAlgn="auto" latinLnBrk="0" hangingPunct="1">
              <a:lnSpc>
                <a:spcPct val="100000"/>
              </a:lnSpc>
              <a:spcBef>
                <a:spcPts val="0"/>
              </a:spcBef>
              <a:spcAft>
                <a:spcPts val="0"/>
              </a:spcAft>
              <a:buClrTx/>
              <a:buSzTx/>
              <a:buFontTx/>
              <a:buNone/>
              <a:tabLst/>
              <a:defRPr kumimoji="0" sz="2400" b="0" i="0" u="none" strike="noStrike" cap="none" spc="0" normalizeH="0" baseline="0">
                <a:ln>
                  <a:noFill/>
                </a:ln>
                <a:solidFill>
                  <a:srgbClr val="FF6300"/>
                </a:solidFill>
                <a:effectLst/>
                <a:uLnTx/>
                <a:uFillTx/>
                <a:latin typeface="Montserrat Black" panose="00000A00000000000000" pitchFamily="2" charset="0"/>
                <a:ea typeface="Roboto Light" panose="02000000000000000000" pitchFamily="2" charset="0"/>
                <a:cs typeface="Roboto Light" panose="02000000000000000000" pitchFamily="2" charset="0"/>
              </a:defRPr>
            </a:lvl1pPr>
          </a:lstStyle>
          <a:p>
            <a:r>
              <a:rPr lang="pt-BR" sz="4800" dirty="0"/>
              <a:t>Contexto</a:t>
            </a:r>
          </a:p>
          <a:p>
            <a:endParaRPr lang="pt-BR" sz="800" dirty="0">
              <a:solidFill>
                <a:srgbClr val="452A71"/>
              </a:solidFill>
              <a:latin typeface="Montserrat" panose="00000500000000000000" pitchFamily="2" charset="0"/>
            </a:endParaRPr>
          </a:p>
          <a:p>
            <a:r>
              <a:rPr lang="pt-BR" sz="3200" dirty="0">
                <a:solidFill>
                  <a:srgbClr val="452A71"/>
                </a:solidFill>
                <a:latin typeface="Montserrat" panose="00000500000000000000" pitchFamily="2" charset="0"/>
              </a:rPr>
              <a:t>Filosofia do Programa</a:t>
            </a:r>
          </a:p>
        </p:txBody>
      </p:sp>
    </p:spTree>
    <p:extLst>
      <p:ext uri="{BB962C8B-B14F-4D97-AF65-F5344CB8AC3E}">
        <p14:creationId xmlns:p14="http://schemas.microsoft.com/office/powerpoint/2010/main" val="1427892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pic>
        <p:nvPicPr>
          <p:cNvPr id="16" name="Imagem 15" descr="Ícone&#10;&#10;Descrição gerada automaticamente">
            <a:hlinkClick r:id="" action="ppaction://noaction"/>
            <a:extLst>
              <a:ext uri="{FF2B5EF4-FFF2-40B4-BE49-F238E27FC236}">
                <a16:creationId xmlns:a16="http://schemas.microsoft.com/office/drawing/2014/main" xmlns="" id="{CAAC1209-F8C0-41FC-A5E1-102DCB91A408}"/>
              </a:ext>
            </a:extLst>
          </p:cNvPr>
          <p:cNvPicPr>
            <a:picLocks noChangeAspect="1"/>
          </p:cNvPicPr>
          <p:nvPr/>
        </p:nvPicPr>
        <p:blipFill>
          <a:blip r:embed="rId3"/>
          <a:stretch>
            <a:fillRect/>
          </a:stretch>
        </p:blipFill>
        <p:spPr>
          <a:xfrm>
            <a:off x="23253441" y="647927"/>
            <a:ext cx="346762" cy="526122"/>
          </a:xfrm>
          <a:prstGeom prst="rect">
            <a:avLst/>
          </a:prstGeom>
        </p:spPr>
      </p:pic>
      <p:sp>
        <p:nvSpPr>
          <p:cNvPr id="5" name="Retângulo 4">
            <a:hlinkClick r:id="" action="ppaction://noaction"/>
            <a:extLst>
              <a:ext uri="{FF2B5EF4-FFF2-40B4-BE49-F238E27FC236}">
                <a16:creationId xmlns:a16="http://schemas.microsoft.com/office/drawing/2014/main" xmlns="" id="{F7C7B8BF-D7A8-FC4B-BA2C-3017555720F9}"/>
              </a:ext>
            </a:extLst>
          </p:cNvPr>
          <p:cNvSpPr/>
          <p:nvPr/>
        </p:nvSpPr>
        <p:spPr>
          <a:xfrm>
            <a:off x="284901" y="2051217"/>
            <a:ext cx="720534" cy="479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438340">
              <a:defRPr/>
            </a:pPr>
            <a:endParaRPr lang="pt-BR" sz="3600">
              <a:solidFill>
                <a:srgbClr val="FFFFFF"/>
              </a:solidFill>
              <a:latin typeface="Lato" panose="020F0502020204030203" pitchFamily="34" charset="0"/>
            </a:endParaRPr>
          </a:p>
        </p:txBody>
      </p:sp>
      <p:sp>
        <p:nvSpPr>
          <p:cNvPr id="24" name="Retângulo 23">
            <a:extLst>
              <a:ext uri="{FF2B5EF4-FFF2-40B4-BE49-F238E27FC236}">
                <a16:creationId xmlns:a16="http://schemas.microsoft.com/office/drawing/2014/main" xmlns="" id="{4E06E0FA-7EBE-A4B9-974E-191934CD264F}"/>
              </a:ext>
            </a:extLst>
          </p:cNvPr>
          <p:cNvSpPr/>
          <p:nvPr/>
        </p:nvSpPr>
        <p:spPr>
          <a:xfrm>
            <a:off x="0" y="-26303"/>
            <a:ext cx="296092" cy="1750602"/>
          </a:xfrm>
          <a:prstGeom prst="rect">
            <a:avLst/>
          </a:prstGeom>
          <a:solidFill>
            <a:srgbClr val="FA6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828800">
              <a:buClrTx/>
              <a:defRPr/>
            </a:pPr>
            <a:endParaRPr lang="pt-BR" sz="3600" kern="1200">
              <a:solidFill>
                <a:prstClr val="white"/>
              </a:solidFill>
              <a:latin typeface="Calibri" panose="020F0502020204030204"/>
            </a:endParaRPr>
          </a:p>
        </p:txBody>
      </p:sp>
      <p:sp>
        <p:nvSpPr>
          <p:cNvPr id="3" name="CaixaDeTexto 2">
            <a:extLst>
              <a:ext uri="{FF2B5EF4-FFF2-40B4-BE49-F238E27FC236}">
                <a16:creationId xmlns:a16="http://schemas.microsoft.com/office/drawing/2014/main" xmlns="" id="{E2BB4236-9153-5462-DD0F-7F7BA8F05816}"/>
              </a:ext>
            </a:extLst>
          </p:cNvPr>
          <p:cNvSpPr txBox="1"/>
          <p:nvPr/>
        </p:nvSpPr>
        <p:spPr>
          <a:xfrm>
            <a:off x="423283" y="78705"/>
            <a:ext cx="19699966" cy="1323439"/>
          </a:xfrm>
          <a:prstGeom prst="rect">
            <a:avLst/>
          </a:prstGeom>
          <a:noFill/>
        </p:spPr>
        <p:txBody>
          <a:bodyPr wrap="square">
            <a:spAutoFit/>
          </a:bodyPr>
          <a:lstStyle>
            <a:defPPr>
              <a:defRPr lang="pt-BR"/>
            </a:defPPr>
            <a:lvl1pPr marR="0" lvl="0" indent="0" defTabSz="685780" fontAlgn="auto">
              <a:lnSpc>
                <a:spcPct val="100000"/>
              </a:lnSpc>
              <a:spcBef>
                <a:spcPts val="0"/>
              </a:spcBef>
              <a:spcAft>
                <a:spcPts val="0"/>
              </a:spcAft>
              <a:buClrTx/>
              <a:buSzTx/>
              <a:buFont typeface="Arial"/>
              <a:buNone/>
              <a:tabLst/>
              <a:defRPr sz="1600">
                <a:solidFill>
                  <a:schemeClr val="tx1">
                    <a:lumMod val="85000"/>
                    <a:lumOff val="15000"/>
                  </a:schemeClr>
                </a:solidFill>
                <a:latin typeface="Montserrat" panose="00000500000000000000" pitchFamily="2" charset="0"/>
              </a:defRPr>
            </a:lvl1pPr>
          </a:lstStyle>
          <a:p>
            <a:pPr defTabSz="1371560">
              <a:defRPr/>
            </a:pPr>
            <a:r>
              <a:rPr lang="pt-BR" sz="4800" kern="1200" dirty="0">
                <a:solidFill>
                  <a:srgbClr val="FF6300"/>
                </a:solidFill>
                <a:latin typeface="Montserrat Black" panose="00000A00000000000000" pitchFamily="2" charset="0"/>
                <a:ea typeface="Roboto Light" panose="02000000000000000000" pitchFamily="2" charset="0"/>
                <a:cs typeface="Roboto Light" panose="02000000000000000000" pitchFamily="2" charset="0"/>
              </a:rPr>
              <a:t>Modelo de Distribuição</a:t>
            </a:r>
            <a:r>
              <a:rPr lang="pt-BR" sz="3600" kern="1200" dirty="0">
                <a:solidFill>
                  <a:srgbClr val="000000">
                    <a:lumMod val="85000"/>
                    <a:lumOff val="15000"/>
                  </a:srgbClr>
                </a:solidFill>
                <a:ea typeface="+mn-ea"/>
                <a:cs typeface="+mn-cs"/>
              </a:rPr>
              <a:t/>
            </a:r>
            <a:br>
              <a:rPr lang="pt-BR" sz="3600" kern="1200" dirty="0">
                <a:solidFill>
                  <a:srgbClr val="000000">
                    <a:lumMod val="85000"/>
                    <a:lumOff val="15000"/>
                  </a:srgbClr>
                </a:solidFill>
                <a:ea typeface="+mn-ea"/>
                <a:cs typeface="+mn-cs"/>
              </a:rPr>
            </a:br>
            <a:r>
              <a:rPr lang="pt-BR" sz="3200" kern="1200" dirty="0">
                <a:solidFill>
                  <a:srgbClr val="452A71"/>
                </a:solidFill>
                <a:ea typeface="Roboto Light" panose="02000000000000000000" pitchFamily="2" charset="0"/>
                <a:cs typeface="Roboto Light" panose="02000000000000000000" pitchFamily="2" charset="0"/>
              </a:rPr>
              <a:t>Conceito Geral</a:t>
            </a:r>
          </a:p>
        </p:txBody>
      </p:sp>
      <p:sp>
        <p:nvSpPr>
          <p:cNvPr id="22" name="CaixaDeTexto 21">
            <a:extLst>
              <a:ext uri="{FF2B5EF4-FFF2-40B4-BE49-F238E27FC236}">
                <a16:creationId xmlns:a16="http://schemas.microsoft.com/office/drawing/2014/main" xmlns="" id="{5B09073A-BFFA-B403-5FDF-E907F23CD6A5}"/>
              </a:ext>
            </a:extLst>
          </p:cNvPr>
          <p:cNvSpPr txBox="1"/>
          <p:nvPr/>
        </p:nvSpPr>
        <p:spPr>
          <a:xfrm>
            <a:off x="354093" y="1724298"/>
            <a:ext cx="23675818" cy="8494633"/>
          </a:xfrm>
          <a:prstGeom prst="rect">
            <a:avLst/>
          </a:prstGeom>
          <a:noFill/>
        </p:spPr>
        <p:txBody>
          <a:bodyPr wrap="square" rtlCol="0">
            <a:spAutoFit/>
          </a:bodyPr>
          <a:lstStyle/>
          <a:p>
            <a:pPr defTabSz="1828800">
              <a:lnSpc>
                <a:spcPct val="150000"/>
              </a:lnSpc>
              <a:buClrTx/>
              <a:defRPr/>
            </a:pPr>
            <a:r>
              <a:rPr lang="pt-BR" sz="2800" b="1" kern="1200" dirty="0">
                <a:solidFill>
                  <a:srgbClr val="452A71"/>
                </a:solidFill>
                <a:latin typeface="Montserrat" panose="00000500000000000000" pitchFamily="2" charset="0"/>
              </a:rPr>
              <a:t>Regras Gerais</a:t>
            </a:r>
          </a:p>
          <a:p>
            <a:pPr marL="571500" indent="-571500" defTabSz="1828800">
              <a:lnSpc>
                <a:spcPct val="150000"/>
              </a:lnSpc>
              <a:buClr>
                <a:srgbClr val="EF6817"/>
              </a:buClr>
              <a:buFont typeface="Wingdings" panose="05000000000000000000" pitchFamily="2" charset="2"/>
              <a:buChar char="§"/>
              <a:defRPr/>
            </a:pPr>
            <a:r>
              <a:rPr lang="pt-BR" sz="2800" kern="1200" dirty="0">
                <a:solidFill>
                  <a:srgbClr val="452A71"/>
                </a:solidFill>
                <a:latin typeface="Montserrat" panose="00000500000000000000" pitchFamily="2" charset="0"/>
              </a:rPr>
              <a:t>Cada participante terá um alvo de remuneração variável target pré-definido </a:t>
            </a:r>
            <a:endParaRPr lang="pt-BR" sz="2800" kern="1200" dirty="0">
              <a:solidFill>
                <a:srgbClr val="FF0000"/>
              </a:solidFill>
              <a:highlight>
                <a:srgbClr val="FFFF00"/>
              </a:highlight>
              <a:latin typeface="Montserrat" panose="00000500000000000000" pitchFamily="2" charset="0"/>
            </a:endParaRPr>
          </a:p>
          <a:p>
            <a:pPr marL="1485900" lvl="1" indent="-571500">
              <a:lnSpc>
                <a:spcPct val="150000"/>
              </a:lnSpc>
              <a:buClr>
                <a:srgbClr val="EF6817"/>
              </a:buClr>
              <a:buFont typeface="Wingdings" panose="05000000000000000000" pitchFamily="2" charset="2"/>
              <a:buChar char="§"/>
              <a:defRPr/>
            </a:pPr>
            <a:r>
              <a:rPr lang="pt-BR" sz="2800" dirty="0">
                <a:solidFill>
                  <a:srgbClr val="452A71"/>
                </a:solidFill>
                <a:latin typeface="Montserrat" panose="00000500000000000000" pitchFamily="2" charset="0"/>
              </a:rPr>
              <a:t>Esse valor será definido com base na mediana de mercado obtida através de pesquisa salarial de consultoria especializada no segmento</a:t>
            </a:r>
            <a:endParaRPr lang="pt-BR" sz="2800" kern="1200" dirty="0">
              <a:solidFill>
                <a:srgbClr val="452A71"/>
              </a:solidFill>
              <a:latin typeface="Montserrat" panose="00000500000000000000" pitchFamily="2" charset="0"/>
            </a:endParaRPr>
          </a:p>
          <a:p>
            <a:pPr marL="571500" indent="-571500">
              <a:lnSpc>
                <a:spcPct val="150000"/>
              </a:lnSpc>
              <a:buClr>
                <a:srgbClr val="EF6817"/>
              </a:buClr>
              <a:buFont typeface="Wingdings" panose="05000000000000000000" pitchFamily="2" charset="2"/>
              <a:buChar char="§"/>
              <a:defRPr/>
            </a:pPr>
            <a:r>
              <a:rPr lang="pt-BR" sz="2800" dirty="0">
                <a:solidFill>
                  <a:srgbClr val="452A71"/>
                </a:solidFill>
                <a:latin typeface="Montserrat" panose="00000500000000000000" pitchFamily="2" charset="0"/>
              </a:rPr>
              <a:t>Cada participante terá um contrato de metas, o </a:t>
            </a:r>
            <a:r>
              <a:rPr lang="pt-BR" sz="2800" dirty="0">
                <a:solidFill>
                  <a:schemeClr val="tx2">
                    <a:lumMod val="75000"/>
                  </a:schemeClr>
                </a:solidFill>
                <a:latin typeface="Montserrat" panose="00000500000000000000" pitchFamily="2" charset="0"/>
              </a:rPr>
              <a:t>qual será utilizado para calcular a PPR final a partir do target pré-estipulado</a:t>
            </a:r>
          </a:p>
          <a:p>
            <a:pPr marL="571500" indent="-571500">
              <a:lnSpc>
                <a:spcPct val="150000"/>
              </a:lnSpc>
              <a:buClr>
                <a:srgbClr val="EF6817"/>
              </a:buClr>
              <a:buFont typeface="Wingdings" panose="05000000000000000000" pitchFamily="2" charset="2"/>
              <a:buChar char="§"/>
              <a:defRPr/>
            </a:pPr>
            <a:r>
              <a:rPr lang="pt-BR" sz="2800" dirty="0">
                <a:solidFill>
                  <a:schemeClr val="tx2">
                    <a:lumMod val="75000"/>
                  </a:schemeClr>
                </a:solidFill>
                <a:latin typeface="Montserrat" panose="00000500000000000000" pitchFamily="2" charset="0"/>
              </a:rPr>
              <a:t>O modelo prevê um limitador de pagamento de 2x o alvo de remuneração variável para evitar pagamentos incompatíveis com o mercado, e desde que devidamente observado o teto de 14 salários previsto no parágrafo 5º da cláusula 2ª;</a:t>
            </a:r>
            <a:endParaRPr lang="pt-BR" sz="2800" kern="1200" dirty="0">
              <a:solidFill>
                <a:schemeClr val="tx2">
                  <a:lumMod val="75000"/>
                </a:schemeClr>
              </a:solidFill>
              <a:latin typeface="Montserrat" panose="00000500000000000000" pitchFamily="2" charset="0"/>
            </a:endParaRPr>
          </a:p>
          <a:p>
            <a:pPr marL="571500" indent="-571500" defTabSz="1828800">
              <a:lnSpc>
                <a:spcPct val="150000"/>
              </a:lnSpc>
              <a:buClr>
                <a:srgbClr val="EF6817"/>
              </a:buClr>
              <a:buFont typeface="Wingdings" panose="05000000000000000000" pitchFamily="2" charset="2"/>
              <a:buChar char="§"/>
              <a:defRPr/>
            </a:pPr>
            <a:r>
              <a:rPr lang="pt-BR" sz="2800" kern="1200" dirty="0">
                <a:solidFill>
                  <a:schemeClr val="tx2">
                    <a:lumMod val="75000"/>
                  </a:schemeClr>
                </a:solidFill>
                <a:latin typeface="Montserrat" panose="00000500000000000000" pitchFamily="2" charset="0"/>
              </a:rPr>
              <a:t>Não existe um gatilho mínimo de EVA para o programa entrar em efeito e ser pago</a:t>
            </a:r>
          </a:p>
          <a:p>
            <a:pPr marL="571500" indent="-571500" defTabSz="1828800">
              <a:lnSpc>
                <a:spcPct val="150000"/>
              </a:lnSpc>
              <a:buClr>
                <a:srgbClr val="EF6817"/>
              </a:buClr>
              <a:buFont typeface="Wingdings" panose="05000000000000000000" pitchFamily="2" charset="2"/>
              <a:buChar char="§"/>
              <a:defRPr/>
            </a:pPr>
            <a:r>
              <a:rPr lang="pt-BR" sz="2800" kern="1200" dirty="0">
                <a:solidFill>
                  <a:srgbClr val="452A71"/>
                </a:solidFill>
                <a:latin typeface="Montserrat" panose="00000500000000000000" pitchFamily="2" charset="0"/>
              </a:rPr>
              <a:t>Para diminuir a volatilidade do modelo e mantê-lo atrelado ao </a:t>
            </a:r>
            <a:r>
              <a:rPr lang="pt-BR" sz="2800" dirty="0">
                <a:solidFill>
                  <a:srgbClr val="452A71"/>
                </a:solidFill>
                <a:latin typeface="Montserrat" panose="00000500000000000000" pitchFamily="2" charset="0"/>
              </a:rPr>
              <a:t>Banco Bmg, o pool será apurado tendo um peso de (exemplificado no próximo slide):</a:t>
            </a:r>
          </a:p>
          <a:p>
            <a:pPr marL="1485900" lvl="1" indent="-571500">
              <a:lnSpc>
                <a:spcPct val="150000"/>
              </a:lnSpc>
              <a:buClr>
                <a:srgbClr val="EF6817"/>
              </a:buClr>
              <a:buFont typeface="Wingdings" panose="05000000000000000000" pitchFamily="2" charset="2"/>
              <a:buChar char="§"/>
              <a:defRPr/>
            </a:pPr>
            <a:r>
              <a:rPr lang="pt-BR" sz="2800" kern="1200" dirty="0">
                <a:solidFill>
                  <a:srgbClr val="452A71"/>
                </a:solidFill>
                <a:latin typeface="Montserrat" panose="00000500000000000000" pitchFamily="2" charset="0"/>
              </a:rPr>
              <a:t>Atingimento de meta do EVA Tesouraria  - peso 80%</a:t>
            </a:r>
          </a:p>
          <a:p>
            <a:pPr marL="1485900" lvl="1" indent="-571500">
              <a:lnSpc>
                <a:spcPct val="150000"/>
              </a:lnSpc>
              <a:buClr>
                <a:srgbClr val="EF6817"/>
              </a:buClr>
              <a:buFont typeface="Wingdings" panose="05000000000000000000" pitchFamily="2" charset="2"/>
              <a:buChar char="§"/>
              <a:defRPr/>
            </a:pPr>
            <a:r>
              <a:rPr lang="pt-BR" sz="2800" kern="1200" dirty="0">
                <a:solidFill>
                  <a:srgbClr val="452A71"/>
                </a:solidFill>
                <a:latin typeface="Montserrat" panose="00000500000000000000" pitchFamily="2" charset="0"/>
              </a:rPr>
              <a:t>Lucro Líquido Recorrente do banco - peso 20%</a:t>
            </a:r>
          </a:p>
          <a:p>
            <a:pPr marL="571500" indent="-571500">
              <a:lnSpc>
                <a:spcPct val="150000"/>
              </a:lnSpc>
              <a:buClr>
                <a:srgbClr val="EF6817"/>
              </a:buClr>
              <a:buFont typeface="Wingdings" panose="05000000000000000000" pitchFamily="2" charset="2"/>
              <a:buChar char="§"/>
              <a:defRPr/>
            </a:pPr>
            <a:r>
              <a:rPr lang="pt-BR" sz="2800" kern="1200" dirty="0">
                <a:solidFill>
                  <a:srgbClr val="452A71"/>
                </a:solidFill>
                <a:latin typeface="Montserrat" panose="00000500000000000000" pitchFamily="2" charset="0"/>
              </a:rPr>
              <a:t>O programa prevê um fator redutor de 10% caso seja identificado algum incidente de risco de mercado, limitado a 3, ou seja, a 30%. Os incidentes são definidos e monitorados pela área de riscos</a:t>
            </a:r>
          </a:p>
        </p:txBody>
      </p:sp>
    </p:spTree>
    <p:extLst>
      <p:ext uri="{BB962C8B-B14F-4D97-AF65-F5344CB8AC3E}">
        <p14:creationId xmlns:p14="http://schemas.microsoft.com/office/powerpoint/2010/main" val="2173450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pic>
        <p:nvPicPr>
          <p:cNvPr id="16" name="Imagem 15" descr="Ícone&#10;&#10;Descrição gerada automaticamente">
            <a:hlinkClick r:id="" action="ppaction://noaction"/>
            <a:extLst>
              <a:ext uri="{FF2B5EF4-FFF2-40B4-BE49-F238E27FC236}">
                <a16:creationId xmlns:a16="http://schemas.microsoft.com/office/drawing/2014/main" xmlns="" id="{CAAC1209-F8C0-41FC-A5E1-102DCB91A408}"/>
              </a:ext>
            </a:extLst>
          </p:cNvPr>
          <p:cNvPicPr>
            <a:picLocks noChangeAspect="1"/>
          </p:cNvPicPr>
          <p:nvPr/>
        </p:nvPicPr>
        <p:blipFill>
          <a:blip r:embed="rId3"/>
          <a:stretch>
            <a:fillRect/>
          </a:stretch>
        </p:blipFill>
        <p:spPr>
          <a:xfrm>
            <a:off x="23253441" y="647927"/>
            <a:ext cx="346762" cy="526122"/>
          </a:xfrm>
          <a:prstGeom prst="rect">
            <a:avLst/>
          </a:prstGeom>
        </p:spPr>
      </p:pic>
      <p:sp>
        <p:nvSpPr>
          <p:cNvPr id="24" name="Retângulo 23">
            <a:extLst>
              <a:ext uri="{FF2B5EF4-FFF2-40B4-BE49-F238E27FC236}">
                <a16:creationId xmlns:a16="http://schemas.microsoft.com/office/drawing/2014/main" xmlns="" id="{4E06E0FA-7EBE-A4B9-974E-191934CD264F}"/>
              </a:ext>
            </a:extLst>
          </p:cNvPr>
          <p:cNvSpPr/>
          <p:nvPr/>
        </p:nvSpPr>
        <p:spPr>
          <a:xfrm>
            <a:off x="0" y="-26303"/>
            <a:ext cx="296092" cy="1750602"/>
          </a:xfrm>
          <a:prstGeom prst="rect">
            <a:avLst/>
          </a:prstGeom>
          <a:solidFill>
            <a:srgbClr val="FA6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828800">
              <a:buClrTx/>
              <a:defRPr/>
            </a:pPr>
            <a:endParaRPr lang="pt-BR" sz="3600" kern="1200">
              <a:solidFill>
                <a:prstClr val="white"/>
              </a:solidFill>
              <a:latin typeface="Calibri" panose="020F0502020204030204"/>
            </a:endParaRPr>
          </a:p>
        </p:txBody>
      </p:sp>
      <p:graphicFrame>
        <p:nvGraphicFramePr>
          <p:cNvPr id="6" name="Tabela 5">
            <a:extLst>
              <a:ext uri="{FF2B5EF4-FFF2-40B4-BE49-F238E27FC236}">
                <a16:creationId xmlns:a16="http://schemas.microsoft.com/office/drawing/2014/main" xmlns="" id="{13527F51-321D-A211-3A9C-1BEDDA6CC502}"/>
              </a:ext>
            </a:extLst>
          </p:cNvPr>
          <p:cNvGraphicFramePr>
            <a:graphicFrameLocks noGrp="1"/>
          </p:cNvGraphicFramePr>
          <p:nvPr/>
        </p:nvGraphicFramePr>
        <p:xfrm>
          <a:off x="2707314" y="5345724"/>
          <a:ext cx="12096216" cy="6064848"/>
        </p:xfrm>
        <a:graphic>
          <a:graphicData uri="http://schemas.openxmlformats.org/drawingml/2006/table">
            <a:tbl>
              <a:tblPr/>
              <a:tblGrid>
                <a:gridCol w="4234264">
                  <a:extLst>
                    <a:ext uri="{9D8B030D-6E8A-4147-A177-3AD203B41FA5}">
                      <a16:colId xmlns:a16="http://schemas.microsoft.com/office/drawing/2014/main" xmlns="" val="2520810704"/>
                    </a:ext>
                  </a:extLst>
                </a:gridCol>
                <a:gridCol w="3883844">
                  <a:extLst>
                    <a:ext uri="{9D8B030D-6E8A-4147-A177-3AD203B41FA5}">
                      <a16:colId xmlns:a16="http://schemas.microsoft.com/office/drawing/2014/main" xmlns="" val="3273995252"/>
                    </a:ext>
                  </a:extLst>
                </a:gridCol>
                <a:gridCol w="3978108">
                  <a:extLst>
                    <a:ext uri="{9D8B030D-6E8A-4147-A177-3AD203B41FA5}">
                      <a16:colId xmlns:a16="http://schemas.microsoft.com/office/drawing/2014/main" xmlns="" val="1710825288"/>
                    </a:ext>
                  </a:extLst>
                </a:gridCol>
              </a:tblGrid>
              <a:tr h="1010808">
                <a:tc>
                  <a:txBody>
                    <a:bodyPr/>
                    <a:lstStyle/>
                    <a:p>
                      <a:pPr algn="ctr" fontAlgn="b"/>
                      <a:r>
                        <a:rPr lang="pt-BR" sz="3200" b="0" i="0" u="none" strike="noStrike" dirty="0">
                          <a:solidFill>
                            <a:srgbClr val="FFFFFF"/>
                          </a:solidFill>
                          <a:effectLst/>
                          <a:latin typeface="Lato" panose="020F0502020204030203" pitchFamily="34" charset="0"/>
                        </a:rPr>
                        <a:t>EVA Tesouraria</a:t>
                      </a:r>
                    </a:p>
                    <a:p>
                      <a:pPr algn="ctr" fontAlgn="b"/>
                      <a:r>
                        <a:rPr lang="pt-BR" sz="3200" b="0" i="0" u="none" strike="noStrike" dirty="0">
                          <a:solidFill>
                            <a:srgbClr val="FFFFFF"/>
                          </a:solidFill>
                          <a:effectLst/>
                          <a:latin typeface="Lato" panose="020F0502020204030203" pitchFamily="34" charset="0"/>
                        </a:rPr>
                        <a:t>Peso 80%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462A71"/>
                    </a:solidFill>
                  </a:tcPr>
                </a:tc>
                <a:tc>
                  <a:txBody>
                    <a:bodyPr/>
                    <a:lstStyle/>
                    <a:p>
                      <a:pPr algn="ctr" fontAlgn="b"/>
                      <a:r>
                        <a:rPr lang="pt-BR" sz="3200" b="0" i="0" u="none" strike="noStrike" dirty="0">
                          <a:solidFill>
                            <a:srgbClr val="FFFFFF"/>
                          </a:solidFill>
                          <a:effectLst/>
                          <a:latin typeface="Lato" panose="020F0502020204030203" pitchFamily="34" charset="0"/>
                        </a:rPr>
                        <a:t>LLR Banco</a:t>
                      </a:r>
                    </a:p>
                    <a:p>
                      <a:pPr algn="ctr" fontAlgn="b"/>
                      <a:r>
                        <a:rPr lang="pt-BR" sz="3200" b="0" i="0" u="none" strike="noStrike" dirty="0">
                          <a:solidFill>
                            <a:srgbClr val="FFFFFF"/>
                          </a:solidFill>
                          <a:effectLst/>
                          <a:latin typeface="Lato" panose="020F0502020204030203" pitchFamily="34" charset="0"/>
                        </a:rPr>
                        <a:t>Peso 20%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462A71"/>
                    </a:solidFill>
                  </a:tcPr>
                </a:tc>
                <a:tc>
                  <a:txBody>
                    <a:bodyPr/>
                    <a:lstStyle/>
                    <a:p>
                      <a:pPr algn="ctr" fontAlgn="b"/>
                      <a:r>
                        <a:rPr lang="pt-BR" sz="3200" b="0" i="0" u="none" strike="noStrike" dirty="0">
                          <a:solidFill>
                            <a:srgbClr val="FFFFFF"/>
                          </a:solidFill>
                          <a:effectLst/>
                          <a:latin typeface="Lato" panose="020F0502020204030203" pitchFamily="34" charset="0"/>
                        </a:rPr>
                        <a:t>Final</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FA6300"/>
                    </a:solidFill>
                  </a:tcPr>
                </a:tc>
                <a:extLst>
                  <a:ext uri="{0D108BD9-81ED-4DB2-BD59-A6C34878D82A}">
                    <a16:rowId xmlns:a16="http://schemas.microsoft.com/office/drawing/2014/main" xmlns="" val="3733101217"/>
                  </a:ext>
                </a:extLst>
              </a:tr>
              <a:tr h="1010808">
                <a:tc>
                  <a:txBody>
                    <a:bodyPr/>
                    <a:lstStyle/>
                    <a:p>
                      <a:pPr algn="ctr" fontAlgn="b"/>
                      <a:r>
                        <a:rPr lang="pt-BR" sz="3200" b="0" i="0" u="none" strike="noStrike">
                          <a:solidFill>
                            <a:srgbClr val="000000"/>
                          </a:solidFill>
                          <a:effectLst/>
                          <a:latin typeface="Lato" panose="020F0502020204030203" pitchFamily="34" charset="0"/>
                        </a:rPr>
                        <a:t>120%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ctr" fontAlgn="b"/>
                      <a:r>
                        <a:rPr lang="pt-BR" sz="3200" b="0" i="0" u="none" strike="noStrike" dirty="0">
                          <a:solidFill>
                            <a:srgbClr val="000000"/>
                          </a:solidFill>
                          <a:effectLst/>
                          <a:latin typeface="Lato" panose="020F0502020204030203" pitchFamily="34" charset="0"/>
                        </a:rPr>
                        <a:t>80%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ctr" fontAlgn="b"/>
                      <a:r>
                        <a:rPr lang="pt-BR" sz="3200" b="0" i="0" u="none" strike="noStrike" dirty="0">
                          <a:solidFill>
                            <a:srgbClr val="000000"/>
                          </a:solidFill>
                          <a:effectLst/>
                          <a:latin typeface="Lato" panose="020F0502020204030203" pitchFamily="34" charset="0"/>
                        </a:rPr>
                        <a:t>112%</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xmlns="" val="3282025160"/>
                  </a:ext>
                </a:extLst>
              </a:tr>
              <a:tr h="1010808">
                <a:tc>
                  <a:txBody>
                    <a:bodyPr/>
                    <a:lstStyle/>
                    <a:p>
                      <a:pPr algn="ctr" fontAlgn="b"/>
                      <a:r>
                        <a:rPr lang="pt-BR" sz="3200" b="0" i="0" u="none" strike="noStrike">
                          <a:solidFill>
                            <a:srgbClr val="000000"/>
                          </a:solidFill>
                          <a:effectLst/>
                          <a:latin typeface="Lato" panose="020F0502020204030203" pitchFamily="34" charset="0"/>
                        </a:rPr>
                        <a:t>80%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algn="ctr" fontAlgn="b"/>
                      <a:r>
                        <a:rPr lang="pt-BR" sz="3200" b="0" i="0" u="none" strike="noStrike">
                          <a:solidFill>
                            <a:srgbClr val="000000"/>
                          </a:solidFill>
                          <a:effectLst/>
                          <a:latin typeface="Lato" panose="020F0502020204030203" pitchFamily="34" charset="0"/>
                        </a:rPr>
                        <a:t>120%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algn="ctr" fontAlgn="b"/>
                      <a:r>
                        <a:rPr lang="pt-BR" sz="3200" b="0" i="0" u="none" strike="noStrike">
                          <a:solidFill>
                            <a:srgbClr val="000000"/>
                          </a:solidFill>
                          <a:effectLst/>
                          <a:latin typeface="Lato" panose="020F0502020204030203" pitchFamily="34" charset="0"/>
                        </a:rPr>
                        <a:t>88%</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2780572468"/>
                  </a:ext>
                </a:extLst>
              </a:tr>
              <a:tr h="1010808">
                <a:tc>
                  <a:txBody>
                    <a:bodyPr/>
                    <a:lstStyle/>
                    <a:p>
                      <a:pPr algn="ctr" fontAlgn="b"/>
                      <a:r>
                        <a:rPr lang="pt-BR" sz="3200" b="0" i="0" u="none" strike="noStrike">
                          <a:solidFill>
                            <a:srgbClr val="000000"/>
                          </a:solidFill>
                          <a:effectLst/>
                          <a:latin typeface="Lato" panose="020F0502020204030203" pitchFamily="34" charset="0"/>
                        </a:rPr>
                        <a:t>120%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ctr" fontAlgn="b"/>
                      <a:r>
                        <a:rPr lang="pt-BR" sz="3200" b="0" i="0" u="none" strike="noStrike" dirty="0">
                          <a:solidFill>
                            <a:srgbClr val="000000"/>
                          </a:solidFill>
                          <a:effectLst/>
                          <a:latin typeface="Lato" panose="020F0502020204030203" pitchFamily="34" charset="0"/>
                        </a:rPr>
                        <a:t>120%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ctr" fontAlgn="b"/>
                      <a:r>
                        <a:rPr lang="pt-BR" sz="3200" b="0" i="0" u="none" strike="noStrike">
                          <a:solidFill>
                            <a:srgbClr val="000000"/>
                          </a:solidFill>
                          <a:effectLst/>
                          <a:latin typeface="Lato" panose="020F0502020204030203" pitchFamily="34" charset="0"/>
                        </a:rPr>
                        <a:t>120%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xmlns="" val="3671774083"/>
                  </a:ext>
                </a:extLst>
              </a:tr>
              <a:tr h="1010808">
                <a:tc>
                  <a:txBody>
                    <a:bodyPr/>
                    <a:lstStyle/>
                    <a:p>
                      <a:pPr algn="ctr" fontAlgn="b"/>
                      <a:r>
                        <a:rPr lang="pt-BR" sz="3200" b="0" i="0" u="none" strike="noStrike">
                          <a:solidFill>
                            <a:srgbClr val="000000"/>
                          </a:solidFill>
                          <a:effectLst/>
                          <a:latin typeface="Lato" panose="020F0502020204030203" pitchFamily="34" charset="0"/>
                        </a:rPr>
                        <a:t>100%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algn="ctr" fontAlgn="b"/>
                      <a:r>
                        <a:rPr lang="pt-BR" sz="3200" b="0" i="0" u="none" strike="noStrike">
                          <a:solidFill>
                            <a:srgbClr val="000000"/>
                          </a:solidFill>
                          <a:effectLst/>
                          <a:latin typeface="Lato" panose="020F0502020204030203" pitchFamily="34" charset="0"/>
                        </a:rPr>
                        <a:t>100%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algn="ctr" fontAlgn="b"/>
                      <a:r>
                        <a:rPr lang="pt-BR" sz="3200" b="0" i="0" u="none" strike="noStrike">
                          <a:solidFill>
                            <a:srgbClr val="000000"/>
                          </a:solidFill>
                          <a:effectLst/>
                          <a:latin typeface="Lato" panose="020F0502020204030203" pitchFamily="34" charset="0"/>
                        </a:rPr>
                        <a:t>100%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2918858227"/>
                  </a:ext>
                </a:extLst>
              </a:tr>
              <a:tr h="1010808">
                <a:tc>
                  <a:txBody>
                    <a:bodyPr/>
                    <a:lstStyle/>
                    <a:p>
                      <a:pPr algn="ctr" fontAlgn="b"/>
                      <a:r>
                        <a:rPr lang="pt-BR" sz="3200" b="0" i="0" u="none" strike="noStrike">
                          <a:solidFill>
                            <a:srgbClr val="000000"/>
                          </a:solidFill>
                          <a:effectLst/>
                          <a:latin typeface="Lato" panose="020F0502020204030203" pitchFamily="34" charset="0"/>
                        </a:rPr>
                        <a:t>80%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ctr" fontAlgn="b"/>
                      <a:r>
                        <a:rPr lang="pt-BR" sz="3200" b="0" i="0" u="none" strike="noStrike">
                          <a:solidFill>
                            <a:srgbClr val="000000"/>
                          </a:solidFill>
                          <a:effectLst/>
                          <a:latin typeface="Lato" panose="020F0502020204030203" pitchFamily="34" charset="0"/>
                        </a:rPr>
                        <a:t>80%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ctr" fontAlgn="b"/>
                      <a:r>
                        <a:rPr lang="pt-BR" sz="3200" b="0" i="0" u="none" strike="noStrike" dirty="0">
                          <a:solidFill>
                            <a:srgbClr val="000000"/>
                          </a:solidFill>
                          <a:effectLst/>
                          <a:latin typeface="Lato" panose="020F0502020204030203" pitchFamily="34" charset="0"/>
                        </a:rPr>
                        <a:t>80%</a:t>
                      </a:r>
                    </a:p>
                  </a:txBody>
                  <a:tcPr marL="15240" marR="15240" marT="1524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xmlns="" val="141914579"/>
                  </a:ext>
                </a:extLst>
              </a:tr>
            </a:tbl>
          </a:graphicData>
        </a:graphic>
      </p:graphicFrame>
      <p:sp>
        <p:nvSpPr>
          <p:cNvPr id="7" name="CaixaDeTexto 6">
            <a:extLst>
              <a:ext uri="{FF2B5EF4-FFF2-40B4-BE49-F238E27FC236}">
                <a16:creationId xmlns:a16="http://schemas.microsoft.com/office/drawing/2014/main" xmlns="" id="{51BB42A5-B68E-E775-AC96-D191A66FCC79}"/>
              </a:ext>
            </a:extLst>
          </p:cNvPr>
          <p:cNvSpPr txBox="1"/>
          <p:nvPr/>
        </p:nvSpPr>
        <p:spPr>
          <a:xfrm>
            <a:off x="423282" y="2357820"/>
            <a:ext cx="21564892" cy="1077218"/>
          </a:xfrm>
          <a:prstGeom prst="rect">
            <a:avLst/>
          </a:prstGeom>
          <a:noFill/>
        </p:spPr>
        <p:txBody>
          <a:bodyPr wrap="square" rtlCol="0">
            <a:spAutoFit/>
          </a:bodyPr>
          <a:lstStyle/>
          <a:p>
            <a:pPr defTabSz="1828800">
              <a:buClrTx/>
              <a:defRPr/>
            </a:pPr>
            <a:r>
              <a:rPr lang="pt-BR" sz="3200" kern="1200" dirty="0">
                <a:solidFill>
                  <a:srgbClr val="462A71"/>
                </a:solidFill>
                <a:latin typeface="Lato" panose="020F0502020204030203" pitchFamily="34" charset="0"/>
              </a:rPr>
              <a:t>Na tabela, </a:t>
            </a:r>
            <a:r>
              <a:rPr lang="pt-BR" sz="3200" dirty="0">
                <a:solidFill>
                  <a:srgbClr val="462A71"/>
                </a:solidFill>
                <a:latin typeface="Lato" panose="020F0502020204030203" pitchFamily="34" charset="0"/>
              </a:rPr>
              <a:t>trazemos 5 </a:t>
            </a:r>
            <a:r>
              <a:rPr lang="pt-BR" sz="3200" kern="1200" dirty="0">
                <a:solidFill>
                  <a:srgbClr val="462A71"/>
                </a:solidFill>
                <a:latin typeface="Lato" panose="020F0502020204030203" pitchFamily="34" charset="0"/>
              </a:rPr>
              <a:t>exemplos de atingimentos finais com base na variação do EVA (Economic </a:t>
            </a:r>
            <a:r>
              <a:rPr lang="pt-BR" sz="3200" kern="1200" dirty="0" err="1">
                <a:solidFill>
                  <a:srgbClr val="462A71"/>
                </a:solidFill>
                <a:latin typeface="Lato" panose="020F0502020204030203" pitchFamily="34" charset="0"/>
              </a:rPr>
              <a:t>Value</a:t>
            </a:r>
            <a:r>
              <a:rPr lang="pt-BR" sz="3200" kern="1200" dirty="0">
                <a:solidFill>
                  <a:srgbClr val="462A71"/>
                </a:solidFill>
                <a:latin typeface="Lato" panose="020F0502020204030203" pitchFamily="34" charset="0"/>
              </a:rPr>
              <a:t> </a:t>
            </a:r>
            <a:r>
              <a:rPr lang="pt-BR" sz="3200" kern="1200" dirty="0" err="1">
                <a:solidFill>
                  <a:srgbClr val="462A71"/>
                </a:solidFill>
                <a:latin typeface="Lato" panose="020F0502020204030203" pitchFamily="34" charset="0"/>
              </a:rPr>
              <a:t>Added</a:t>
            </a:r>
            <a:r>
              <a:rPr lang="pt-BR" sz="3200" kern="1200" dirty="0">
                <a:solidFill>
                  <a:srgbClr val="462A71"/>
                </a:solidFill>
                <a:latin typeface="Lato" panose="020F0502020204030203" pitchFamily="34" charset="0"/>
              </a:rPr>
              <a:t>) e do LLR (Lucro Líquido Recorrente):</a:t>
            </a:r>
          </a:p>
        </p:txBody>
      </p:sp>
      <p:sp>
        <p:nvSpPr>
          <p:cNvPr id="4" name="Elipse 3">
            <a:extLst>
              <a:ext uri="{FF2B5EF4-FFF2-40B4-BE49-F238E27FC236}">
                <a16:creationId xmlns:a16="http://schemas.microsoft.com/office/drawing/2014/main" xmlns="" id="{490ED2FB-6789-1564-F5DA-9BA731F67E43}"/>
              </a:ext>
            </a:extLst>
          </p:cNvPr>
          <p:cNvSpPr/>
          <p:nvPr/>
        </p:nvSpPr>
        <p:spPr>
          <a:xfrm>
            <a:off x="11749249" y="7402788"/>
            <a:ext cx="2130458" cy="940564"/>
          </a:xfrm>
          <a:prstGeom prst="ellipse">
            <a:avLst/>
          </a:prstGeom>
          <a:noFill/>
          <a:ln>
            <a:solidFill>
              <a:srgbClr val="FA63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828800">
              <a:buClrTx/>
              <a:defRPr/>
            </a:pPr>
            <a:endParaRPr lang="pt-BR" sz="3600" kern="1200">
              <a:solidFill>
                <a:srgbClr val="FFFFFF"/>
              </a:solidFill>
              <a:latin typeface="Arial"/>
            </a:endParaRPr>
          </a:p>
        </p:txBody>
      </p:sp>
      <p:sp>
        <p:nvSpPr>
          <p:cNvPr id="5" name="CaixaDeTexto 4">
            <a:extLst>
              <a:ext uri="{FF2B5EF4-FFF2-40B4-BE49-F238E27FC236}">
                <a16:creationId xmlns:a16="http://schemas.microsoft.com/office/drawing/2014/main" xmlns="" id="{94416958-E078-0790-DB0C-A8AF21CB484E}"/>
              </a:ext>
            </a:extLst>
          </p:cNvPr>
          <p:cNvSpPr txBox="1"/>
          <p:nvPr/>
        </p:nvSpPr>
        <p:spPr>
          <a:xfrm>
            <a:off x="15408265" y="6809896"/>
            <a:ext cx="6579910" cy="2062103"/>
          </a:xfrm>
          <a:prstGeom prst="rect">
            <a:avLst/>
          </a:prstGeom>
          <a:solidFill>
            <a:schemeClr val="bg1"/>
          </a:solidFill>
          <a:ln>
            <a:solidFill>
              <a:srgbClr val="FA6300"/>
            </a:solidFill>
          </a:ln>
        </p:spPr>
        <p:txBody>
          <a:bodyPr wrap="square" rtlCol="0">
            <a:spAutoFit/>
          </a:bodyPr>
          <a:lstStyle/>
          <a:p>
            <a:pPr defTabSz="1828800">
              <a:buClrTx/>
              <a:defRPr/>
            </a:pPr>
            <a:r>
              <a:rPr lang="pt-BR" sz="3200" kern="1200" dirty="0">
                <a:latin typeface="Lato" panose="020F0502020204030203" pitchFamily="34" charset="0"/>
              </a:rPr>
              <a:t>O valor total do pool pode ser potencializado em um cenário onde o realizado de LLR seja maior do que o EVA.</a:t>
            </a:r>
          </a:p>
        </p:txBody>
      </p:sp>
      <p:sp>
        <p:nvSpPr>
          <p:cNvPr id="8" name="Seta: para a Direita 7">
            <a:extLst>
              <a:ext uri="{FF2B5EF4-FFF2-40B4-BE49-F238E27FC236}">
                <a16:creationId xmlns:a16="http://schemas.microsoft.com/office/drawing/2014/main" xmlns="" id="{21E2220A-7854-2AA6-6CCC-0F3BE79FEE32}"/>
              </a:ext>
            </a:extLst>
          </p:cNvPr>
          <p:cNvSpPr/>
          <p:nvPr/>
        </p:nvSpPr>
        <p:spPr>
          <a:xfrm>
            <a:off x="14195701" y="7590266"/>
            <a:ext cx="1055802" cy="565608"/>
          </a:xfrm>
          <a:prstGeom prst="rightArrow">
            <a:avLst/>
          </a:prstGeom>
          <a:solidFill>
            <a:srgbClr val="FA6300"/>
          </a:solidFill>
          <a:ln>
            <a:solidFill>
              <a:srgbClr val="FA63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828800">
              <a:buClrTx/>
              <a:defRPr/>
            </a:pPr>
            <a:endParaRPr lang="pt-BR" sz="3600" kern="1200">
              <a:solidFill>
                <a:srgbClr val="FFFFFF"/>
              </a:solidFill>
              <a:latin typeface="Arial"/>
            </a:endParaRPr>
          </a:p>
        </p:txBody>
      </p:sp>
      <p:sp>
        <p:nvSpPr>
          <p:cNvPr id="2" name="CaixaDeTexto 1">
            <a:extLst>
              <a:ext uri="{FF2B5EF4-FFF2-40B4-BE49-F238E27FC236}">
                <a16:creationId xmlns:a16="http://schemas.microsoft.com/office/drawing/2014/main" xmlns="" id="{9938913A-3F8C-234F-024C-288C8607DCEB}"/>
              </a:ext>
            </a:extLst>
          </p:cNvPr>
          <p:cNvSpPr txBox="1"/>
          <p:nvPr/>
        </p:nvSpPr>
        <p:spPr>
          <a:xfrm>
            <a:off x="423283" y="78705"/>
            <a:ext cx="19699966" cy="1323439"/>
          </a:xfrm>
          <a:prstGeom prst="rect">
            <a:avLst/>
          </a:prstGeom>
          <a:noFill/>
        </p:spPr>
        <p:txBody>
          <a:bodyPr wrap="square">
            <a:spAutoFit/>
          </a:bodyPr>
          <a:lstStyle>
            <a:defPPr>
              <a:defRPr lang="pt-BR"/>
            </a:defPPr>
            <a:lvl1pPr marR="0" lvl="0" indent="0" defTabSz="685780" fontAlgn="auto">
              <a:lnSpc>
                <a:spcPct val="100000"/>
              </a:lnSpc>
              <a:spcBef>
                <a:spcPts val="0"/>
              </a:spcBef>
              <a:spcAft>
                <a:spcPts val="0"/>
              </a:spcAft>
              <a:buClrTx/>
              <a:buSzTx/>
              <a:buFont typeface="Arial"/>
              <a:buNone/>
              <a:tabLst/>
              <a:defRPr sz="1600">
                <a:solidFill>
                  <a:schemeClr val="tx1">
                    <a:lumMod val="85000"/>
                    <a:lumOff val="15000"/>
                  </a:schemeClr>
                </a:solidFill>
                <a:latin typeface="Montserrat" panose="00000500000000000000" pitchFamily="2" charset="0"/>
              </a:defRPr>
            </a:lvl1pPr>
          </a:lstStyle>
          <a:p>
            <a:pPr defTabSz="1371560">
              <a:defRPr/>
            </a:pPr>
            <a:r>
              <a:rPr lang="pt-BR" sz="4800" kern="1200" dirty="0">
                <a:solidFill>
                  <a:srgbClr val="FF6300"/>
                </a:solidFill>
                <a:latin typeface="Montserrat Black" panose="00000A00000000000000" pitchFamily="2" charset="0"/>
                <a:ea typeface="Roboto Light" panose="02000000000000000000" pitchFamily="2" charset="0"/>
                <a:cs typeface="Roboto Light" panose="02000000000000000000" pitchFamily="2" charset="0"/>
              </a:rPr>
              <a:t>Modelo de distribuição</a:t>
            </a:r>
          </a:p>
          <a:p>
            <a:pPr defTabSz="1371560">
              <a:defRPr/>
            </a:pPr>
            <a:r>
              <a:rPr lang="pt-BR" sz="3200" kern="1200" dirty="0">
                <a:solidFill>
                  <a:srgbClr val="452A71"/>
                </a:solidFill>
                <a:ea typeface="Roboto Light" panose="02000000000000000000" pitchFamily="2" charset="0"/>
                <a:cs typeface="Roboto Light" panose="02000000000000000000" pitchFamily="2" charset="0"/>
              </a:rPr>
              <a:t>Ponderação de LLR e EVA</a:t>
            </a:r>
          </a:p>
        </p:txBody>
      </p:sp>
    </p:spTree>
    <p:extLst>
      <p:ext uri="{BB962C8B-B14F-4D97-AF65-F5344CB8AC3E}">
        <p14:creationId xmlns:p14="http://schemas.microsoft.com/office/powerpoint/2010/main" val="1084024404"/>
      </p:ext>
    </p:extLst>
  </p:cSld>
  <p:clrMapOvr>
    <a:masterClrMapping/>
  </p:clrMapOvr>
</p:sld>
</file>

<file path=ppt/theme/theme1.xml><?xml version="1.0" encoding="utf-8"?>
<a:theme xmlns:a="http://schemas.openxmlformats.org/drawingml/2006/main" name="1_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E0855EE59253D840803965FAC317061E" ma:contentTypeVersion="15" ma:contentTypeDescription="Crie um novo documento." ma:contentTypeScope="" ma:versionID="23c5e0dc5411830d66e01fd64c7c8349">
  <xsd:schema xmlns:xsd="http://www.w3.org/2001/XMLSchema" xmlns:xs="http://www.w3.org/2001/XMLSchema" xmlns:p="http://schemas.microsoft.com/office/2006/metadata/properties" xmlns:ns2="0ac844ad-4e08-494d-baaa-fde9f4265480" xmlns:ns3="d6ef04bf-ab9d-4ca9-b070-6f10474f78d3" targetNamespace="http://schemas.microsoft.com/office/2006/metadata/properties" ma:root="true" ma:fieldsID="2f005e0524d1eb33ad7a9db442515d72" ns2:_="" ns3:_="">
    <xsd:import namespace="0ac844ad-4e08-494d-baaa-fde9f4265480"/>
    <xsd:import namespace="d6ef04bf-ab9d-4ca9-b070-6f10474f78d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c844ad-4e08-494d-baaa-fde9f42654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Marcações de imagem" ma:readOnly="false" ma:fieldId="{5cf76f15-5ced-4ddc-b409-7134ff3c332f}" ma:taxonomyMulti="true" ma:sspId="50ec4d3f-9dd6-4ab5-aa70-eb9e180fa5e5"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ef04bf-ab9d-4ca9-b070-6f10474f78d3" elementFormDefault="qualified">
    <xsd:import namespace="http://schemas.microsoft.com/office/2006/documentManagement/types"/>
    <xsd:import namespace="http://schemas.microsoft.com/office/infopath/2007/PartnerControls"/>
    <xsd:element name="SharedWithUsers" ma:index="12"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hes de Compartilhado Com" ma:internalName="SharedWithDetails" ma:readOnly="true">
      <xsd:simpleType>
        <xsd:restriction base="dms:Note">
          <xsd:maxLength value="255"/>
        </xsd:restriction>
      </xsd:simpleType>
    </xsd:element>
    <xsd:element name="TaxCatchAll" ma:index="16" nillable="true" ma:displayName="Taxonomy Catch All Column" ma:hidden="true" ma:list="{af950a8e-b54d-43d7-a742-1a56e92d59f5}" ma:internalName="TaxCatchAll" ma:showField="CatchAllData" ma:web="d6ef04bf-ab9d-4ca9-b070-6f10474f78d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ac844ad-4e08-494d-baaa-fde9f4265480">
      <Terms xmlns="http://schemas.microsoft.com/office/infopath/2007/PartnerControls"/>
    </lcf76f155ced4ddcb4097134ff3c332f>
    <TaxCatchAll xmlns="d6ef04bf-ab9d-4ca9-b070-6f10474f78d3" xsi:nil="true"/>
  </documentManagement>
</p:properties>
</file>

<file path=customXml/itemProps1.xml><?xml version="1.0" encoding="utf-8"?>
<ds:datastoreItem xmlns:ds="http://schemas.openxmlformats.org/officeDocument/2006/customXml" ds:itemID="{141AF886-70CD-4DC7-86BD-AEF7DC8AF2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c844ad-4e08-494d-baaa-fde9f4265480"/>
    <ds:schemaRef ds:uri="d6ef04bf-ab9d-4ca9-b070-6f10474f78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4D15B6-AD25-4206-A986-0FEC7F9B9D27}">
  <ds:schemaRefs>
    <ds:schemaRef ds:uri="http://schemas.microsoft.com/sharepoint/v3/contenttype/forms"/>
  </ds:schemaRefs>
</ds:datastoreItem>
</file>

<file path=customXml/itemProps3.xml><?xml version="1.0" encoding="utf-8"?>
<ds:datastoreItem xmlns:ds="http://schemas.openxmlformats.org/officeDocument/2006/customXml" ds:itemID="{AB4B31E9-C2A8-49F3-8F82-9CA7B38C2260}">
  <ds:schemaRefs>
    <ds:schemaRef ds:uri="0ac844ad-4e08-494d-baaa-fde9f4265480"/>
    <ds:schemaRef ds:uri="http://www.w3.org/XML/1998/namespace"/>
    <ds:schemaRef ds:uri="http://purl.org/dc/elements/1.1/"/>
    <ds:schemaRef ds:uri="d6ef04bf-ab9d-4ca9-b070-6f10474f78d3"/>
    <ds:schemaRef ds:uri="http://schemas.microsoft.com/office/2006/documentManagement/types"/>
    <ds:schemaRef ds:uri="http://purl.org/dc/dcmitype/"/>
    <ds:schemaRef ds:uri="http://schemas.microsoft.com/office/2006/metadata/properties"/>
    <ds:schemaRef ds:uri="http://schemas.microsoft.com/office/infopath/2007/PartnerControls"/>
    <ds:schemaRef ds:uri="http://purl.org/dc/term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523</TotalTime>
  <Words>497</Words>
  <Application>Microsoft Office PowerPoint</Application>
  <PresentationFormat>Personalizar</PresentationFormat>
  <Paragraphs>49</Paragraphs>
  <Slides>4</Slides>
  <Notes>3</Notes>
  <HiddenSlides>0</HiddenSlides>
  <MMClips>0</MMClips>
  <ScaleCrop>false</ScaleCrop>
  <HeadingPairs>
    <vt:vector size="4" baseType="variant">
      <vt:variant>
        <vt:lpstr>Tema</vt:lpstr>
      </vt:variant>
      <vt:variant>
        <vt:i4>1</vt:i4>
      </vt:variant>
      <vt:variant>
        <vt:lpstr>Títulos de slides</vt:lpstr>
      </vt:variant>
      <vt:variant>
        <vt:i4>4</vt:i4>
      </vt:variant>
    </vt:vector>
  </HeadingPairs>
  <TitlesOfParts>
    <vt:vector size="5" baseType="lpstr">
      <vt:lpstr>1_Tema do Office</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Bruno Calixto Borges (BANCO BMG SA – SP)</dc:creator>
  <cp:lastModifiedBy>Cynthia Valente</cp:lastModifiedBy>
  <cp:revision>15</cp:revision>
  <dcterms:modified xsi:type="dcterms:W3CDTF">2024-11-07T21:16:54Z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6dd4efa-99e0-4e38-be80-6c80b5b89520_Enabled">
    <vt:lpwstr>true</vt:lpwstr>
  </property>
  <property fmtid="{D5CDD505-2E9C-101B-9397-08002B2CF9AE}" pid="3" name="MSIP_Label_26dd4efa-99e0-4e38-be80-6c80b5b89520_SetDate">
    <vt:lpwstr>2021-11-16T18:28:00Z</vt:lpwstr>
  </property>
  <property fmtid="{D5CDD505-2E9C-101B-9397-08002B2CF9AE}" pid="4" name="MSIP_Label_26dd4efa-99e0-4e38-be80-6c80b5b89520_Method">
    <vt:lpwstr>Standard</vt:lpwstr>
  </property>
  <property fmtid="{D5CDD505-2E9C-101B-9397-08002B2CF9AE}" pid="5" name="MSIP_Label_26dd4efa-99e0-4e38-be80-6c80b5b89520_Name">
    <vt:lpwstr>Pública</vt:lpwstr>
  </property>
  <property fmtid="{D5CDD505-2E9C-101B-9397-08002B2CF9AE}" pid="6" name="MSIP_Label_26dd4efa-99e0-4e38-be80-6c80b5b89520_SiteId">
    <vt:lpwstr>c59a418c-42ad-4c4f-a457-51b421eaab72</vt:lpwstr>
  </property>
  <property fmtid="{D5CDD505-2E9C-101B-9397-08002B2CF9AE}" pid="7" name="MSIP_Label_26dd4efa-99e0-4e38-be80-6c80b5b89520_ActionId">
    <vt:lpwstr>44ccd6f0-4380-4ab4-a75f-186067ccf15f</vt:lpwstr>
  </property>
  <property fmtid="{D5CDD505-2E9C-101B-9397-08002B2CF9AE}" pid="8" name="MSIP_Label_26dd4efa-99e0-4e38-be80-6c80b5b89520_ContentBits">
    <vt:lpwstr>2</vt:lpwstr>
  </property>
  <property fmtid="{D5CDD505-2E9C-101B-9397-08002B2CF9AE}" pid="9" name="ContentTypeId">
    <vt:lpwstr>0x010100E0855EE59253D840803965FAC317061E</vt:lpwstr>
  </property>
</Properties>
</file>